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60" r:id="rId2"/>
    <p:sldMasterId id="2147483670" r:id="rId3"/>
    <p:sldMasterId id="2147483672" r:id="rId4"/>
    <p:sldMasterId id="2147483674" r:id="rId5"/>
  </p:sldMasterIdLst>
  <p:notesMasterIdLst>
    <p:notesMasterId r:id="rId11"/>
  </p:notesMasterIdLst>
  <p:handoutMasterIdLst>
    <p:handoutMasterId r:id="rId12"/>
  </p:handoutMasterIdLst>
  <p:sldIdLst>
    <p:sldId id="270" r:id="rId6"/>
    <p:sldId id="287" r:id="rId7"/>
    <p:sldId id="288" r:id="rId8"/>
    <p:sldId id="290" r:id="rId9"/>
    <p:sldId id="291" r:id="rId10"/>
  </p:sldIdLst>
  <p:sldSz cx="9144000" cy="6858000" type="screen4x3"/>
  <p:notesSz cx="6858000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UWd5NzQ8F37+mO4rMZOqTw==" hashData="+U98q1U7DZxYIBnQf07DVlhk0uM="/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clrMru>
    <a:srgbClr val="006600"/>
    <a:srgbClr val="FF6600"/>
    <a:srgbClr val="00CC00"/>
    <a:srgbClr val="008080"/>
    <a:srgbClr val="0000FF"/>
    <a:srgbClr val="9900FF"/>
    <a:srgbClr val="C8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>
        <p:scale>
          <a:sx n="84" d="100"/>
          <a:sy n="84" d="100"/>
        </p:scale>
        <p:origin x="-3804" y="336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Kopfzeilenplatzhalter 1"/>
          <p:cNvSpPr>
            <a:spLocks noGrp="1"/>
          </p:cNvSpPr>
          <p:nvPr>
            <p:ph type="hdr" sz="quarter"/>
          </p:nvPr>
        </p:nvSpPr>
        <p:spPr>
          <a:xfrm>
            <a:off x="-6097" y="218120"/>
            <a:ext cx="6864097" cy="555530"/>
          </a:xfrm>
          <a:prstGeom prst="rect">
            <a:avLst/>
          </a:prstGeom>
        </p:spPr>
        <p:txBody>
          <a:bodyPr vert="horz" lIns="99040" tIns="49521" rIns="99040" bIns="49521" rtlCol="0" anchor="ctr" anchorCtr="0"/>
          <a:lstStyle>
            <a:lvl1pPr algn="l">
              <a:defRPr sz="1300"/>
            </a:lvl1pPr>
          </a:lstStyle>
          <a:p>
            <a:pPr algn="ctr"/>
            <a:r>
              <a:rPr lang="de-DE" sz="1600" dirty="0" smtClean="0"/>
              <a:t>Beispiel: Ruinenschatten 2</a:t>
            </a:r>
            <a:endParaRPr lang="de-DE" sz="1600" dirty="0"/>
          </a:p>
        </p:txBody>
      </p:sp>
      <p:sp>
        <p:nvSpPr>
          <p:cNvPr id="31" name="Textfeld 30"/>
          <p:cNvSpPr txBox="1"/>
          <p:nvPr/>
        </p:nvSpPr>
        <p:spPr>
          <a:xfrm>
            <a:off x="3159268" y="9642407"/>
            <a:ext cx="3698733" cy="269286"/>
          </a:xfrm>
          <a:prstGeom prst="rect">
            <a:avLst/>
          </a:prstGeom>
          <a:noFill/>
        </p:spPr>
        <p:txBody>
          <a:bodyPr wrap="square" lIns="99040" tIns="49521" rIns="99040" bIns="49521" rtlCol="0" anchor="ctr">
            <a:spAutoFit/>
          </a:bodyPr>
          <a:lstStyle/>
          <a:p>
            <a:pPr algn="r"/>
            <a:r>
              <a:rPr lang="de-AT" sz="1100" dirty="0" smtClean="0"/>
              <a:t>06_02_10_te</a:t>
            </a:r>
            <a:endParaRPr lang="de-AT" sz="1100" dirty="0"/>
          </a:p>
        </p:txBody>
      </p:sp>
      <p:sp>
        <p:nvSpPr>
          <p:cNvPr id="4" name="Textfeld 3"/>
          <p:cNvSpPr txBox="1"/>
          <p:nvPr/>
        </p:nvSpPr>
        <p:spPr>
          <a:xfrm>
            <a:off x="0" y="9642637"/>
            <a:ext cx="3654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100" dirty="0" smtClean="0"/>
              <a:t> © Mag. </a:t>
            </a:r>
            <a:r>
              <a:rPr lang="de-AT" sz="1100" dirty="0" err="1" smtClean="0"/>
              <a:t>Helgrid</a:t>
            </a:r>
            <a:r>
              <a:rPr lang="de-AT" sz="1100" dirty="0" smtClean="0"/>
              <a:t> Müller</a:t>
            </a:r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4160915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237BA-151A-40ED-934E-0FEF0CF97531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F8271-AAD0-4104-8851-2666C979F7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8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F8271-AAD0-4104-8851-2666C979F7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F8271-AAD0-4104-8851-2666C979F7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F8271-AAD0-4104-8851-2666C979F7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F8271-AAD0-4104-8851-2666C979F7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F8271-AAD0-4104-8851-2666C979F7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 userDrawn="1"/>
        </p:nvSpPr>
        <p:spPr>
          <a:xfrm>
            <a:off x="0" y="0"/>
            <a:ext cx="9144000" cy="468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lang="de-AT" sz="2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itel 1"/>
          <p:cNvSpPr txBox="1">
            <a:spLocks/>
          </p:cNvSpPr>
          <p:nvPr userDrawn="1"/>
        </p:nvSpPr>
        <p:spPr>
          <a:xfrm>
            <a:off x="0" y="0"/>
            <a:ext cx="9144000" cy="4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lang="de-AT" sz="2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lang="de-AT" sz="2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0"/>
            <a:ext cx="9144000" cy="468000"/>
          </a:xfrm>
          <a:prstGeom prst="rect">
            <a:avLst/>
          </a:prstGeom>
          <a:solidFill>
            <a:srgbClr val="C8C8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Titelmasterformat durch Klicken bearbeiten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_ex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0" y="0"/>
            <a:ext cx="4572000" cy="468000"/>
          </a:xfrm>
          <a:prstGeom prst="rect">
            <a:avLst/>
          </a:prstGeom>
          <a:solidFill>
            <a:srgbClr val="C8C8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46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lang="de-A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Titelmasterformat durch Klicken bearbeiten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468000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txBody>
          <a:bodyPr anchor="ctr" anchorCtr="0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468000"/>
          </a:xfrm>
          <a:prstGeom prst="rect">
            <a:avLst/>
          </a:prstGeom>
          <a:solidFill>
            <a:srgbClr val="00CC00">
              <a:alpha val="20000"/>
            </a:srgbClr>
          </a:solidFill>
        </p:spPr>
        <p:txBody>
          <a:bodyPr anchor="ctr" anchorCtr="0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902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468000"/>
          </a:xfrm>
          <a:prstGeom prst="rect">
            <a:avLst/>
          </a:prstGeom>
          <a:solidFill>
            <a:srgbClr val="00CC00">
              <a:alpha val="20000"/>
            </a:srgbClr>
          </a:solidFill>
        </p:spPr>
        <p:txBody>
          <a:bodyPr anchor="ctr" anchorCtr="0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902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FF0000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de-A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Titelmasterformat durch Klicken bearbeiten</a:t>
            </a:r>
            <a:endParaRPr lang="de-AT" dirty="0"/>
          </a:p>
        </p:txBody>
      </p:sp>
      <p:cxnSp>
        <p:nvCxnSpPr>
          <p:cNvPr id="6" name="Gerade Verbindung 5"/>
          <p:cNvCxnSpPr/>
          <p:nvPr userDrawn="1"/>
        </p:nvCxnSpPr>
        <p:spPr>
          <a:xfrm>
            <a:off x="11745" y="323306"/>
            <a:ext cx="9144000" cy="0"/>
          </a:xfrm>
          <a:prstGeom prst="line">
            <a:avLst/>
          </a:prstGeom>
          <a:ln w="158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 userDrawn="1"/>
        </p:nvSpPr>
        <p:spPr>
          <a:xfrm>
            <a:off x="6035388" y="1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smtClean="0"/>
              <a:t>Name:</a:t>
            </a:r>
            <a:endParaRPr lang="de-AT" sz="1200" dirty="0"/>
          </a:p>
        </p:txBody>
      </p:sp>
      <p:cxnSp>
        <p:nvCxnSpPr>
          <p:cNvPr id="10" name="Gerade Verbindung 9"/>
          <p:cNvCxnSpPr/>
          <p:nvPr userDrawn="1"/>
        </p:nvCxnSpPr>
        <p:spPr>
          <a:xfrm rot="10800000">
            <a:off x="6038490" y="0"/>
            <a:ext cx="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634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8001000" y="6611779"/>
            <a:ext cx="114300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FB3E5CC-1D03-4342-AD81-4A5399B2BB69}" type="slidenum">
              <a:rPr lang="de-AT" sz="1000"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AT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kumente und Einstellungen\LosbichlerH\Eigene Dateien\Daten-Sandra\HTL\DG_ ENGLISH\02_pptx_theorie\03 in ARBEIT\Veritas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662259"/>
            <a:ext cx="709724" cy="14526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8001000" y="6611779"/>
            <a:ext cx="114300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7D358-3976-4C98-BFEA-48581629DE6B}" type="slidenum">
              <a:rPr lang="de-AT" sz="1000"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‹Nr.›</a:t>
            </a:fld>
            <a:endParaRPr lang="de-AT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Dokumente und Einstellungen\LosbichlerH\Eigene Dateien\Daten-Sandra\HTL\DG_ ENGLISH\02_pptx_theorie\03 in ARBEIT\Veritas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662259"/>
            <a:ext cx="709724" cy="14526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0" y="6603159"/>
            <a:ext cx="22767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© Mag. </a:t>
            </a:r>
            <a:r>
              <a:rPr lang="de-DE" sz="10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Helgrid</a:t>
            </a:r>
            <a:r>
              <a:rPr lang="de-DE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Müller</a:t>
            </a:r>
            <a:endParaRPr lang="de-AT" sz="10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8622450" y="6624355"/>
            <a:ext cx="521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3321493-2B16-43EB-A149-341C12684761}" type="slidenum">
              <a:rPr lang="de-AT" sz="1000" smtClean="0"/>
              <a:pPr algn="r"/>
              <a:t>‹Nr.›</a:t>
            </a:fld>
            <a:endParaRPr lang="de-AT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0" y="6603159"/>
            <a:ext cx="22767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© Mag. Sandra Losbichler</a:t>
            </a:r>
            <a:endParaRPr lang="de-AT" sz="10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8622450" y="6624355"/>
            <a:ext cx="521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3321493-2B16-43EB-A149-341C12684761}" type="slidenum">
              <a:rPr lang="de-AT" sz="1000" smtClean="0"/>
              <a:pPr algn="r"/>
              <a:t>‹Nr.›</a:t>
            </a:fld>
            <a:endParaRPr lang="de-AT" sz="1000" dirty="0"/>
          </a:p>
        </p:txBody>
      </p:sp>
    </p:spTree>
    <p:extLst>
      <p:ext uri="{BB962C8B-B14F-4D97-AF65-F5344CB8AC3E}">
        <p14:creationId xmlns:p14="http://schemas.microsoft.com/office/powerpoint/2010/main" val="278733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8622450" y="6624355"/>
            <a:ext cx="521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3321493-2B16-43EB-A149-341C12684761}" type="slidenum">
              <a:rPr lang="de-AT" sz="1000" smtClean="0"/>
              <a:pPr algn="r"/>
              <a:t>‹Nr.›</a:t>
            </a:fld>
            <a:endParaRPr lang="de-AT" sz="1000" dirty="0"/>
          </a:p>
        </p:txBody>
      </p:sp>
      <p:pic>
        <p:nvPicPr>
          <p:cNvPr id="4" name="Picture 2" descr="C:\Dokumente und Einstellungen\LosbichlerH\Eigene Dateien\Daten-Sandra\HTL\DG_ ENGLISH\02_pptx_theorie\03 in ARBEIT\Veritas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6662259"/>
            <a:ext cx="709724" cy="1452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33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Line 325"/>
          <p:cNvSpPr>
            <a:spLocks noChangeShapeType="1"/>
          </p:cNvSpPr>
          <p:nvPr/>
        </p:nvSpPr>
        <p:spPr bwMode="auto">
          <a:xfrm flipV="1">
            <a:off x="7108032" y="3779767"/>
            <a:ext cx="1091904" cy="1287047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 type="triangl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652" name="Line 120"/>
          <p:cNvSpPr>
            <a:spLocks noChangeShapeType="1"/>
          </p:cNvSpPr>
          <p:nvPr/>
        </p:nvSpPr>
        <p:spPr bwMode="auto">
          <a:xfrm flipV="1">
            <a:off x="7100889" y="3781620"/>
            <a:ext cx="1100632" cy="129281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3" name="Line 372"/>
          <p:cNvSpPr>
            <a:spLocks noChangeShapeType="1"/>
          </p:cNvSpPr>
          <p:nvPr/>
        </p:nvSpPr>
        <p:spPr bwMode="auto">
          <a:xfrm flipV="1">
            <a:off x="6472411" y="4593660"/>
            <a:ext cx="262540" cy="363929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 type="triangl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18" name="Line 329"/>
          <p:cNvSpPr>
            <a:spLocks noChangeShapeType="1"/>
          </p:cNvSpPr>
          <p:nvPr/>
        </p:nvSpPr>
        <p:spPr bwMode="auto">
          <a:xfrm flipH="1">
            <a:off x="6469655" y="4603812"/>
            <a:ext cx="268602" cy="34551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5" name="Freeform 17"/>
          <p:cNvSpPr>
            <a:spLocks/>
          </p:cNvSpPr>
          <p:nvPr/>
        </p:nvSpPr>
        <p:spPr bwMode="auto">
          <a:xfrm flipH="1">
            <a:off x="5574996" y="3805961"/>
            <a:ext cx="1174121" cy="876770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0 w 10067"/>
              <a:gd name="connsiteY3" fmla="*/ 7861 h 10000"/>
              <a:gd name="connsiteX4" fmla="*/ 0 w 10067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1850 w 10067"/>
              <a:gd name="connsiteY3" fmla="*/ 967 h 10000"/>
              <a:gd name="connsiteX4" fmla="*/ 0 w 10067"/>
              <a:gd name="connsiteY4" fmla="*/ 10000 h 10000"/>
              <a:gd name="connsiteX0" fmla="*/ 0 w 8217"/>
              <a:gd name="connsiteY0" fmla="*/ 4025 h 4899"/>
              <a:gd name="connsiteX1" fmla="*/ 8217 w 8217"/>
              <a:gd name="connsiteY1" fmla="*/ 4899 h 4899"/>
              <a:gd name="connsiteX2" fmla="*/ 8150 w 8217"/>
              <a:gd name="connsiteY2" fmla="*/ 0 h 4899"/>
              <a:gd name="connsiteX3" fmla="*/ 0 w 8217"/>
              <a:gd name="connsiteY3" fmla="*/ 967 h 4899"/>
              <a:gd name="connsiteX4" fmla="*/ 0 w 8217"/>
              <a:gd name="connsiteY4" fmla="*/ 4025 h 4899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6"/>
              <a:gd name="connsiteY0" fmla="*/ 6242 h 9618"/>
              <a:gd name="connsiteX1" fmla="*/ 3178 w 10006"/>
              <a:gd name="connsiteY1" fmla="*/ 9618 h 9618"/>
              <a:gd name="connsiteX2" fmla="*/ 10000 w 10006"/>
              <a:gd name="connsiteY2" fmla="*/ 8026 h 9618"/>
              <a:gd name="connsiteX3" fmla="*/ 9999 w 10006"/>
              <a:gd name="connsiteY3" fmla="*/ 1802 h 9618"/>
              <a:gd name="connsiteX4" fmla="*/ 0 w 10006"/>
              <a:gd name="connsiteY4" fmla="*/ 0 h 9618"/>
              <a:gd name="connsiteX5" fmla="*/ 0 w 10006"/>
              <a:gd name="connsiteY5" fmla="*/ 6242 h 9618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7289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8394 w 10000"/>
              <a:gd name="connsiteY4" fmla="*/ 4772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9994"/>
              <a:gd name="connsiteY0" fmla="*/ 6490 h 10317"/>
              <a:gd name="connsiteX1" fmla="*/ 8243 w 9994"/>
              <a:gd name="connsiteY1" fmla="*/ 10317 h 10317"/>
              <a:gd name="connsiteX2" fmla="*/ 9994 w 9994"/>
              <a:gd name="connsiteY2" fmla="*/ 7289 h 10317"/>
              <a:gd name="connsiteX3" fmla="*/ 9957 w 9994"/>
              <a:gd name="connsiteY3" fmla="*/ 1557 h 10317"/>
              <a:gd name="connsiteX4" fmla="*/ 8394 w 9994"/>
              <a:gd name="connsiteY4" fmla="*/ 4772 h 10317"/>
              <a:gd name="connsiteX5" fmla="*/ 0 w 9994"/>
              <a:gd name="connsiteY5" fmla="*/ 0 h 10317"/>
              <a:gd name="connsiteX6" fmla="*/ 0 w 9994"/>
              <a:gd name="connsiteY6" fmla="*/ 6490 h 10317"/>
              <a:gd name="connsiteX0" fmla="*/ 0 w 10000"/>
              <a:gd name="connsiteY0" fmla="*/ 4782 h 8491"/>
              <a:gd name="connsiteX1" fmla="*/ 8248 w 10000"/>
              <a:gd name="connsiteY1" fmla="*/ 8491 h 8491"/>
              <a:gd name="connsiteX2" fmla="*/ 10000 w 10000"/>
              <a:gd name="connsiteY2" fmla="*/ 5556 h 8491"/>
              <a:gd name="connsiteX3" fmla="*/ 9963 w 10000"/>
              <a:gd name="connsiteY3" fmla="*/ 0 h 8491"/>
              <a:gd name="connsiteX4" fmla="*/ 8399 w 10000"/>
              <a:gd name="connsiteY4" fmla="*/ 3116 h 8491"/>
              <a:gd name="connsiteX5" fmla="*/ 2013 w 10000"/>
              <a:gd name="connsiteY5" fmla="*/ 2330 h 8491"/>
              <a:gd name="connsiteX6" fmla="*/ 0 w 10000"/>
              <a:gd name="connsiteY6" fmla="*/ 4782 h 8491"/>
              <a:gd name="connsiteX0" fmla="*/ 108 w 7987"/>
              <a:gd name="connsiteY0" fmla="*/ 9189 h 10000"/>
              <a:gd name="connsiteX1" fmla="*/ 6235 w 7987"/>
              <a:gd name="connsiteY1" fmla="*/ 10000 h 10000"/>
              <a:gd name="connsiteX2" fmla="*/ 7987 w 7987"/>
              <a:gd name="connsiteY2" fmla="*/ 6543 h 10000"/>
              <a:gd name="connsiteX3" fmla="*/ 7950 w 7987"/>
              <a:gd name="connsiteY3" fmla="*/ 0 h 10000"/>
              <a:gd name="connsiteX4" fmla="*/ 6386 w 7987"/>
              <a:gd name="connsiteY4" fmla="*/ 3670 h 10000"/>
              <a:gd name="connsiteX5" fmla="*/ 0 w 7987"/>
              <a:gd name="connsiteY5" fmla="*/ 2744 h 10000"/>
              <a:gd name="connsiteX6" fmla="*/ 108 w 7987"/>
              <a:gd name="connsiteY6" fmla="*/ 9189 h 10000"/>
              <a:gd name="connsiteX0" fmla="*/ 135 w 10000"/>
              <a:gd name="connsiteY0" fmla="*/ 9189 h 10000"/>
              <a:gd name="connsiteX1" fmla="*/ 7928 w 10000"/>
              <a:gd name="connsiteY1" fmla="*/ 10000 h 10000"/>
              <a:gd name="connsiteX2" fmla="*/ 10000 w 10000"/>
              <a:gd name="connsiteY2" fmla="*/ 6543 h 10000"/>
              <a:gd name="connsiteX3" fmla="*/ 9954 w 10000"/>
              <a:gd name="connsiteY3" fmla="*/ 0 h 10000"/>
              <a:gd name="connsiteX4" fmla="*/ 7995 w 10000"/>
              <a:gd name="connsiteY4" fmla="*/ 3670 h 10000"/>
              <a:gd name="connsiteX5" fmla="*/ 0 w 10000"/>
              <a:gd name="connsiteY5" fmla="*/ 2744 h 10000"/>
              <a:gd name="connsiteX6" fmla="*/ 135 w 10000"/>
              <a:gd name="connsiteY6" fmla="*/ 918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135" y="9189"/>
                </a:moveTo>
                <a:lnTo>
                  <a:pt x="7928" y="10000"/>
                </a:lnTo>
                <a:cubicBezTo>
                  <a:pt x="8659" y="8848"/>
                  <a:pt x="9269" y="7695"/>
                  <a:pt x="10000" y="6543"/>
                </a:cubicBezTo>
                <a:cubicBezTo>
                  <a:pt x="9966" y="2587"/>
                  <a:pt x="9987" y="3956"/>
                  <a:pt x="9954" y="0"/>
                </a:cubicBezTo>
                <a:lnTo>
                  <a:pt x="7995" y="3670"/>
                </a:lnTo>
                <a:lnTo>
                  <a:pt x="0" y="2744"/>
                </a:lnTo>
                <a:lnTo>
                  <a:pt x="135" y="9189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419" name="Freihandform 418"/>
          <p:cNvSpPr/>
          <p:nvPr/>
        </p:nvSpPr>
        <p:spPr>
          <a:xfrm>
            <a:off x="5288336" y="4384166"/>
            <a:ext cx="1447858" cy="633220"/>
          </a:xfrm>
          <a:custGeom>
            <a:avLst/>
            <a:gdLst>
              <a:gd name="connsiteX0" fmla="*/ 1475714 w 1810693"/>
              <a:gd name="connsiteY0" fmla="*/ 0 h 706170"/>
              <a:gd name="connsiteX1" fmla="*/ 1810693 w 1810693"/>
              <a:gd name="connsiteY1" fmla="*/ 353085 h 706170"/>
              <a:gd name="connsiteX2" fmla="*/ 1330859 w 1810693"/>
              <a:gd name="connsiteY2" fmla="*/ 706170 h 706170"/>
              <a:gd name="connsiteX3" fmla="*/ 334978 w 1810693"/>
              <a:gd name="connsiteY3" fmla="*/ 534154 h 706170"/>
              <a:gd name="connsiteX4" fmla="*/ 0 w 1810693"/>
              <a:gd name="connsiteY4" fmla="*/ 172016 h 706170"/>
              <a:gd name="connsiteX5" fmla="*/ 1032095 w 1810693"/>
              <a:gd name="connsiteY5" fmla="*/ 325924 h 706170"/>
              <a:gd name="connsiteX6" fmla="*/ 1475714 w 1810693"/>
              <a:gd name="connsiteY6" fmla="*/ 0 h 706170"/>
              <a:gd name="connsiteX0" fmla="*/ 1475714 w 1810693"/>
              <a:gd name="connsiteY0" fmla="*/ 0 h 725220"/>
              <a:gd name="connsiteX1" fmla="*/ 1810693 w 1810693"/>
              <a:gd name="connsiteY1" fmla="*/ 372135 h 725220"/>
              <a:gd name="connsiteX2" fmla="*/ 1330859 w 1810693"/>
              <a:gd name="connsiteY2" fmla="*/ 725220 h 725220"/>
              <a:gd name="connsiteX3" fmla="*/ 334978 w 1810693"/>
              <a:gd name="connsiteY3" fmla="*/ 553204 h 725220"/>
              <a:gd name="connsiteX4" fmla="*/ 0 w 1810693"/>
              <a:gd name="connsiteY4" fmla="*/ 191066 h 725220"/>
              <a:gd name="connsiteX5" fmla="*/ 1032095 w 1810693"/>
              <a:gd name="connsiteY5" fmla="*/ 344974 h 725220"/>
              <a:gd name="connsiteX6" fmla="*/ 1475714 w 1810693"/>
              <a:gd name="connsiteY6" fmla="*/ 0 h 725220"/>
              <a:gd name="connsiteX0" fmla="*/ 1475714 w 1801168"/>
              <a:gd name="connsiteY0" fmla="*/ 0 h 725220"/>
              <a:gd name="connsiteX1" fmla="*/ 1801168 w 1801168"/>
              <a:gd name="connsiteY1" fmla="*/ 364991 h 725220"/>
              <a:gd name="connsiteX2" fmla="*/ 1330859 w 1801168"/>
              <a:gd name="connsiteY2" fmla="*/ 725220 h 725220"/>
              <a:gd name="connsiteX3" fmla="*/ 334978 w 1801168"/>
              <a:gd name="connsiteY3" fmla="*/ 553204 h 725220"/>
              <a:gd name="connsiteX4" fmla="*/ 0 w 1801168"/>
              <a:gd name="connsiteY4" fmla="*/ 191066 h 725220"/>
              <a:gd name="connsiteX5" fmla="*/ 1032095 w 1801168"/>
              <a:gd name="connsiteY5" fmla="*/ 344974 h 725220"/>
              <a:gd name="connsiteX6" fmla="*/ 1475714 w 1801168"/>
              <a:gd name="connsiteY6" fmla="*/ 0 h 725220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4978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22570 w 1801168"/>
              <a:gd name="connsiteY5" fmla="*/ 361643 h 727601"/>
              <a:gd name="connsiteX6" fmla="*/ 1475714 w 1801168"/>
              <a:gd name="connsiteY6" fmla="*/ 0 h 727601"/>
              <a:gd name="connsiteX0" fmla="*/ 1485239 w 1810693"/>
              <a:gd name="connsiteY0" fmla="*/ 0 h 727601"/>
              <a:gd name="connsiteX1" fmla="*/ 1810693 w 1810693"/>
              <a:gd name="connsiteY1" fmla="*/ 364991 h 727601"/>
              <a:gd name="connsiteX2" fmla="*/ 1349909 w 1810693"/>
              <a:gd name="connsiteY2" fmla="*/ 727601 h 727601"/>
              <a:gd name="connsiteX3" fmla="*/ 339741 w 1810693"/>
              <a:gd name="connsiteY3" fmla="*/ 553204 h 727601"/>
              <a:gd name="connsiteX4" fmla="*/ 0 w 1810693"/>
              <a:gd name="connsiteY4" fmla="*/ 174397 h 727601"/>
              <a:gd name="connsiteX5" fmla="*/ 1032095 w 1810693"/>
              <a:gd name="connsiteY5" fmla="*/ 361643 h 727601"/>
              <a:gd name="connsiteX6" fmla="*/ 1485239 w 1810693"/>
              <a:gd name="connsiteY6" fmla="*/ 0 h 727601"/>
              <a:gd name="connsiteX0" fmla="*/ 1712235 w 2037689"/>
              <a:gd name="connsiteY0" fmla="*/ 0 h 727601"/>
              <a:gd name="connsiteX1" fmla="*/ 2037689 w 2037689"/>
              <a:gd name="connsiteY1" fmla="*/ 364991 h 727601"/>
              <a:gd name="connsiteX2" fmla="*/ 1576905 w 2037689"/>
              <a:gd name="connsiteY2" fmla="*/ 727601 h 727601"/>
              <a:gd name="connsiteX3" fmla="*/ 0 w 2037689"/>
              <a:gd name="connsiteY3" fmla="*/ 441285 h 727601"/>
              <a:gd name="connsiteX4" fmla="*/ 226996 w 2037689"/>
              <a:gd name="connsiteY4" fmla="*/ 174397 h 727601"/>
              <a:gd name="connsiteX5" fmla="*/ 1259091 w 2037689"/>
              <a:gd name="connsiteY5" fmla="*/ 361643 h 727601"/>
              <a:gd name="connsiteX6" fmla="*/ 1712235 w 2037689"/>
              <a:gd name="connsiteY6" fmla="*/ 0 h 727601"/>
              <a:gd name="connsiteX0" fmla="*/ 1712235 w 2037689"/>
              <a:gd name="connsiteY0" fmla="*/ 0 h 744270"/>
              <a:gd name="connsiteX1" fmla="*/ 2037689 w 2037689"/>
              <a:gd name="connsiteY1" fmla="*/ 364991 h 744270"/>
              <a:gd name="connsiteX2" fmla="*/ 248167 w 2037689"/>
              <a:gd name="connsiteY2" fmla="*/ 744270 h 744270"/>
              <a:gd name="connsiteX3" fmla="*/ 0 w 2037689"/>
              <a:gd name="connsiteY3" fmla="*/ 441285 h 744270"/>
              <a:gd name="connsiteX4" fmla="*/ 226996 w 2037689"/>
              <a:gd name="connsiteY4" fmla="*/ 174397 h 744270"/>
              <a:gd name="connsiteX5" fmla="*/ 1259091 w 2037689"/>
              <a:gd name="connsiteY5" fmla="*/ 361643 h 744270"/>
              <a:gd name="connsiteX6" fmla="*/ 1712235 w 2037689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1259091 w 1712235"/>
              <a:gd name="connsiteY5" fmla="*/ 361643 h 744270"/>
              <a:gd name="connsiteX6" fmla="*/ 1712235 w 1712235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473279 w 1712235"/>
              <a:gd name="connsiteY5" fmla="*/ 478324 h 744270"/>
              <a:gd name="connsiteX6" fmla="*/ 1712235 w 1712235"/>
              <a:gd name="connsiteY6" fmla="*/ 0 h 744270"/>
              <a:gd name="connsiteX0" fmla="*/ 1395528 w 1395528"/>
              <a:gd name="connsiteY0" fmla="*/ 220890 h 569873"/>
              <a:gd name="connsiteX1" fmla="*/ 1178058 w 1395528"/>
              <a:gd name="connsiteY1" fmla="*/ 471581 h 569873"/>
              <a:gd name="connsiteX2" fmla="*/ 248167 w 1395528"/>
              <a:gd name="connsiteY2" fmla="*/ 569873 h 569873"/>
              <a:gd name="connsiteX3" fmla="*/ 0 w 1395528"/>
              <a:gd name="connsiteY3" fmla="*/ 266888 h 569873"/>
              <a:gd name="connsiteX4" fmla="*/ 226996 w 1395528"/>
              <a:gd name="connsiteY4" fmla="*/ 0 h 569873"/>
              <a:gd name="connsiteX5" fmla="*/ 473279 w 1395528"/>
              <a:gd name="connsiteY5" fmla="*/ 303927 h 569873"/>
              <a:gd name="connsiteX6" fmla="*/ 1395528 w 1395528"/>
              <a:gd name="connsiteY6" fmla="*/ 220890 h 569873"/>
              <a:gd name="connsiteX0" fmla="*/ 1447858 w 1447858"/>
              <a:gd name="connsiteY0" fmla="*/ 220890 h 569873"/>
              <a:gd name="connsiteX1" fmla="*/ 1230388 w 1447858"/>
              <a:gd name="connsiteY1" fmla="*/ 471581 h 569873"/>
              <a:gd name="connsiteX2" fmla="*/ 300497 w 1447858"/>
              <a:gd name="connsiteY2" fmla="*/ 569873 h 569873"/>
              <a:gd name="connsiteX3" fmla="*/ 0 w 1447858"/>
              <a:gd name="connsiteY3" fmla="*/ 344006 h 569873"/>
              <a:gd name="connsiteX4" fmla="*/ 279326 w 1447858"/>
              <a:gd name="connsiteY4" fmla="*/ 0 h 569873"/>
              <a:gd name="connsiteX5" fmla="*/ 525609 w 1447858"/>
              <a:gd name="connsiteY5" fmla="*/ 303927 h 569873"/>
              <a:gd name="connsiteX6" fmla="*/ 1447858 w 1447858"/>
              <a:gd name="connsiteY6" fmla="*/ 220890 h 569873"/>
              <a:gd name="connsiteX0" fmla="*/ 1447858 w 1447858"/>
              <a:gd name="connsiteY0" fmla="*/ 220890 h 633220"/>
              <a:gd name="connsiteX1" fmla="*/ 1230388 w 1447858"/>
              <a:gd name="connsiteY1" fmla="*/ 471581 h 633220"/>
              <a:gd name="connsiteX2" fmla="*/ 248167 w 1447858"/>
              <a:gd name="connsiteY2" fmla="*/ 633220 h 633220"/>
              <a:gd name="connsiteX3" fmla="*/ 0 w 1447858"/>
              <a:gd name="connsiteY3" fmla="*/ 344006 h 633220"/>
              <a:gd name="connsiteX4" fmla="*/ 279326 w 1447858"/>
              <a:gd name="connsiteY4" fmla="*/ 0 h 633220"/>
              <a:gd name="connsiteX5" fmla="*/ 525609 w 1447858"/>
              <a:gd name="connsiteY5" fmla="*/ 303927 h 633220"/>
              <a:gd name="connsiteX6" fmla="*/ 1447858 w 1447858"/>
              <a:gd name="connsiteY6" fmla="*/ 220890 h 633220"/>
              <a:gd name="connsiteX0" fmla="*/ 1447858 w 1447858"/>
              <a:gd name="connsiteY0" fmla="*/ 220890 h 633220"/>
              <a:gd name="connsiteX1" fmla="*/ 1175304 w 1447858"/>
              <a:gd name="connsiteY1" fmla="*/ 567979 h 633220"/>
              <a:gd name="connsiteX2" fmla="*/ 248167 w 1447858"/>
              <a:gd name="connsiteY2" fmla="*/ 633220 h 633220"/>
              <a:gd name="connsiteX3" fmla="*/ 0 w 1447858"/>
              <a:gd name="connsiteY3" fmla="*/ 344006 h 633220"/>
              <a:gd name="connsiteX4" fmla="*/ 279326 w 1447858"/>
              <a:gd name="connsiteY4" fmla="*/ 0 h 633220"/>
              <a:gd name="connsiteX5" fmla="*/ 525609 w 1447858"/>
              <a:gd name="connsiteY5" fmla="*/ 303927 h 633220"/>
              <a:gd name="connsiteX6" fmla="*/ 1447858 w 1447858"/>
              <a:gd name="connsiteY6" fmla="*/ 220890 h 63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858" h="633220">
                <a:moveTo>
                  <a:pt x="1447858" y="220890"/>
                </a:moveTo>
                <a:lnTo>
                  <a:pt x="1175304" y="567979"/>
                </a:lnTo>
                <a:lnTo>
                  <a:pt x="248167" y="633220"/>
                </a:lnTo>
                <a:lnTo>
                  <a:pt x="0" y="344006"/>
                </a:lnTo>
                <a:lnTo>
                  <a:pt x="279326" y="0"/>
                </a:lnTo>
                <a:lnTo>
                  <a:pt x="525609" y="303927"/>
                </a:lnTo>
                <a:lnTo>
                  <a:pt x="1447858" y="220890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7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26" name="Line 259"/>
          <p:cNvSpPr>
            <a:spLocks noChangeShapeType="1"/>
          </p:cNvSpPr>
          <p:nvPr/>
        </p:nvSpPr>
        <p:spPr bwMode="auto">
          <a:xfrm flipH="1">
            <a:off x="3502819" y="3929146"/>
            <a:ext cx="1098765" cy="1290486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29" name="Line 259"/>
          <p:cNvSpPr>
            <a:spLocks noChangeShapeType="1"/>
          </p:cNvSpPr>
          <p:nvPr/>
        </p:nvSpPr>
        <p:spPr bwMode="auto">
          <a:xfrm flipH="1">
            <a:off x="3507580" y="3929145"/>
            <a:ext cx="1094947" cy="1284659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30" name="Line 239"/>
          <p:cNvSpPr>
            <a:spLocks noChangeShapeType="1"/>
          </p:cNvSpPr>
          <p:nvPr/>
        </p:nvSpPr>
        <p:spPr bwMode="auto">
          <a:xfrm flipV="1">
            <a:off x="3629254" y="5074998"/>
            <a:ext cx="3484446" cy="29875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" name="Line 260"/>
          <p:cNvSpPr>
            <a:spLocks noChangeShapeType="1"/>
          </p:cNvSpPr>
          <p:nvPr/>
        </p:nvSpPr>
        <p:spPr bwMode="auto">
          <a:xfrm>
            <a:off x="3507414" y="5221440"/>
            <a:ext cx="119748" cy="14937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6" name="Freeform 17"/>
          <p:cNvSpPr>
            <a:spLocks/>
          </p:cNvSpPr>
          <p:nvPr/>
        </p:nvSpPr>
        <p:spPr bwMode="auto">
          <a:xfrm flipH="1">
            <a:off x="4601583" y="1514514"/>
            <a:ext cx="3605423" cy="2561562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7188 w 10000"/>
              <a:gd name="connsiteY0" fmla="*/ 6839 h 7861"/>
              <a:gd name="connsiteX1" fmla="*/ 10000 w 10000"/>
              <a:gd name="connsiteY1" fmla="*/ 6401 h 7861"/>
              <a:gd name="connsiteX2" fmla="*/ 10000 w 10000"/>
              <a:gd name="connsiteY2" fmla="*/ 0 h 7861"/>
              <a:gd name="connsiteX3" fmla="*/ 0 w 10000"/>
              <a:gd name="connsiteY3" fmla="*/ 7861 h 7861"/>
              <a:gd name="connsiteX4" fmla="*/ 7188 w 10000"/>
              <a:gd name="connsiteY4" fmla="*/ 6839 h 7861"/>
              <a:gd name="connsiteX0" fmla="*/ 1930 w 4742"/>
              <a:gd name="connsiteY0" fmla="*/ 8700 h 8700"/>
              <a:gd name="connsiteX1" fmla="*/ 4742 w 4742"/>
              <a:gd name="connsiteY1" fmla="*/ 8143 h 8700"/>
              <a:gd name="connsiteX2" fmla="*/ 4742 w 4742"/>
              <a:gd name="connsiteY2" fmla="*/ 0 h 8700"/>
              <a:gd name="connsiteX3" fmla="*/ 0 w 4742"/>
              <a:gd name="connsiteY3" fmla="*/ 7062 h 8700"/>
              <a:gd name="connsiteX4" fmla="*/ 1930 w 4742"/>
              <a:gd name="connsiteY4" fmla="*/ 8700 h 87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10125 w 16055"/>
              <a:gd name="connsiteY0" fmla="*/ 17175 h 17175"/>
              <a:gd name="connsiteX1" fmla="*/ 16055 w 16055"/>
              <a:gd name="connsiteY1" fmla="*/ 16535 h 17175"/>
              <a:gd name="connsiteX2" fmla="*/ 16055 w 16055"/>
              <a:gd name="connsiteY2" fmla="*/ 7175 h 17175"/>
              <a:gd name="connsiteX3" fmla="*/ 0 w 16055"/>
              <a:gd name="connsiteY3" fmla="*/ 4 h 17175"/>
              <a:gd name="connsiteX4" fmla="*/ 6119 w 16055"/>
              <a:gd name="connsiteY4" fmla="*/ 8151 h 17175"/>
              <a:gd name="connsiteX5" fmla="*/ 6055 w 16055"/>
              <a:gd name="connsiteY5" fmla="*/ 15292 h 17175"/>
              <a:gd name="connsiteX6" fmla="*/ 10125 w 16055"/>
              <a:gd name="connsiteY6" fmla="*/ 17175 h 17175"/>
              <a:gd name="connsiteX0" fmla="*/ 10125 w 16055"/>
              <a:gd name="connsiteY0" fmla="*/ 17171 h 17171"/>
              <a:gd name="connsiteX1" fmla="*/ 16055 w 16055"/>
              <a:gd name="connsiteY1" fmla="*/ 16531 h 17171"/>
              <a:gd name="connsiteX2" fmla="*/ 16055 w 16055"/>
              <a:gd name="connsiteY2" fmla="*/ 7171 h 17171"/>
              <a:gd name="connsiteX3" fmla="*/ 0 w 16055"/>
              <a:gd name="connsiteY3" fmla="*/ 0 h 17171"/>
              <a:gd name="connsiteX4" fmla="*/ 6119 w 16055"/>
              <a:gd name="connsiteY4" fmla="*/ 8147 h 17171"/>
              <a:gd name="connsiteX5" fmla="*/ 6055 w 16055"/>
              <a:gd name="connsiteY5" fmla="*/ 15288 h 17171"/>
              <a:gd name="connsiteX6" fmla="*/ 10125 w 16055"/>
              <a:gd name="connsiteY6" fmla="*/ 17171 h 17171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0 w 16055"/>
              <a:gd name="connsiteY3" fmla="*/ 1156 h 18327"/>
              <a:gd name="connsiteX4" fmla="*/ 6119 w 16055"/>
              <a:gd name="connsiteY4" fmla="*/ 9303 h 18327"/>
              <a:gd name="connsiteX5" fmla="*/ 6055 w 16055"/>
              <a:gd name="connsiteY5" fmla="*/ 16444 h 18327"/>
              <a:gd name="connsiteX6" fmla="*/ 10125 w 16055"/>
              <a:gd name="connsiteY6" fmla="*/ 18327 h 18327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10020 w 16055"/>
              <a:gd name="connsiteY3" fmla="*/ 517 h 18327"/>
              <a:gd name="connsiteX4" fmla="*/ 0 w 16055"/>
              <a:gd name="connsiteY4" fmla="*/ 1156 h 18327"/>
              <a:gd name="connsiteX5" fmla="*/ 6119 w 16055"/>
              <a:gd name="connsiteY5" fmla="*/ 9303 h 18327"/>
              <a:gd name="connsiteX6" fmla="*/ 6055 w 16055"/>
              <a:gd name="connsiteY6" fmla="*/ 16444 h 18327"/>
              <a:gd name="connsiteX7" fmla="*/ 10125 w 16055"/>
              <a:gd name="connsiteY7" fmla="*/ 18327 h 18327"/>
              <a:gd name="connsiteX0" fmla="*/ 20342 w 26272"/>
              <a:gd name="connsiteY0" fmla="*/ 27105 h 27105"/>
              <a:gd name="connsiteX1" fmla="*/ 26272 w 26272"/>
              <a:gd name="connsiteY1" fmla="*/ 26465 h 27105"/>
              <a:gd name="connsiteX2" fmla="*/ 26272 w 26272"/>
              <a:gd name="connsiteY2" fmla="*/ 8778 h 27105"/>
              <a:gd name="connsiteX3" fmla="*/ 20237 w 26272"/>
              <a:gd name="connsiteY3" fmla="*/ 9295 h 27105"/>
              <a:gd name="connsiteX4" fmla="*/ 0 w 26272"/>
              <a:gd name="connsiteY4" fmla="*/ 1 h 27105"/>
              <a:gd name="connsiteX5" fmla="*/ 10217 w 26272"/>
              <a:gd name="connsiteY5" fmla="*/ 9934 h 27105"/>
              <a:gd name="connsiteX6" fmla="*/ 16336 w 26272"/>
              <a:gd name="connsiteY6" fmla="*/ 18081 h 27105"/>
              <a:gd name="connsiteX7" fmla="*/ 16272 w 26272"/>
              <a:gd name="connsiteY7" fmla="*/ 25222 h 27105"/>
              <a:gd name="connsiteX8" fmla="*/ 20342 w 26272"/>
              <a:gd name="connsiteY8" fmla="*/ 27105 h 27105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0217 w 26272"/>
              <a:gd name="connsiteY5" fmla="*/ 9933 h 27104"/>
              <a:gd name="connsiteX6" fmla="*/ 16336 w 26272"/>
              <a:gd name="connsiteY6" fmla="*/ 18080 h 27104"/>
              <a:gd name="connsiteX7" fmla="*/ 16272 w 26272"/>
              <a:gd name="connsiteY7" fmla="*/ 25221 h 27104"/>
              <a:gd name="connsiteX8" fmla="*/ 20342 w 26272"/>
              <a:gd name="connsiteY8" fmla="*/ 27104 h 27104"/>
              <a:gd name="connsiteX0" fmla="*/ 21028 w 26958"/>
              <a:gd name="connsiteY0" fmla="*/ 27104 h 27104"/>
              <a:gd name="connsiteX1" fmla="*/ 26958 w 26958"/>
              <a:gd name="connsiteY1" fmla="*/ 26464 h 27104"/>
              <a:gd name="connsiteX2" fmla="*/ 26958 w 26958"/>
              <a:gd name="connsiteY2" fmla="*/ 8777 h 27104"/>
              <a:gd name="connsiteX3" fmla="*/ 20923 w 26958"/>
              <a:gd name="connsiteY3" fmla="*/ 9294 h 27104"/>
              <a:gd name="connsiteX4" fmla="*/ 686 w 26958"/>
              <a:gd name="connsiteY4" fmla="*/ 0 h 27104"/>
              <a:gd name="connsiteX5" fmla="*/ 854 w 26958"/>
              <a:gd name="connsiteY5" fmla="*/ 17391 h 27104"/>
              <a:gd name="connsiteX6" fmla="*/ 10903 w 26958"/>
              <a:gd name="connsiteY6" fmla="*/ 9933 h 27104"/>
              <a:gd name="connsiteX7" fmla="*/ 17022 w 26958"/>
              <a:gd name="connsiteY7" fmla="*/ 18080 h 27104"/>
              <a:gd name="connsiteX8" fmla="*/ 16958 w 26958"/>
              <a:gd name="connsiteY8" fmla="*/ 25221 h 27104"/>
              <a:gd name="connsiteX9" fmla="*/ 21028 w 26958"/>
              <a:gd name="connsiteY9" fmla="*/ 27104 h 27104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68 w 26272"/>
              <a:gd name="connsiteY5" fmla="*/ 17391 h 27104"/>
              <a:gd name="connsiteX6" fmla="*/ 10217 w 26272"/>
              <a:gd name="connsiteY6" fmla="*/ 9933 h 27104"/>
              <a:gd name="connsiteX7" fmla="*/ 16336 w 26272"/>
              <a:gd name="connsiteY7" fmla="*/ 18080 h 27104"/>
              <a:gd name="connsiteX8" fmla="*/ 16272 w 26272"/>
              <a:gd name="connsiteY8" fmla="*/ 25221 h 27104"/>
              <a:gd name="connsiteX9" fmla="*/ 20342 w 26272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245 w 26300"/>
              <a:gd name="connsiteY6" fmla="*/ 9933 h 27104"/>
              <a:gd name="connsiteX7" fmla="*/ 16364 w 26300"/>
              <a:gd name="connsiteY7" fmla="*/ 18080 h 27104"/>
              <a:gd name="connsiteX8" fmla="*/ 16300 w 26300"/>
              <a:gd name="connsiteY8" fmla="*/ 25221 h 27104"/>
              <a:gd name="connsiteX9" fmla="*/ 20370 w 26300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049 w 26300"/>
              <a:gd name="connsiteY6" fmla="*/ 18998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452 w 26300"/>
              <a:gd name="connsiteY9" fmla="*/ 11867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228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612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454 w 26300"/>
              <a:gd name="connsiteY0" fmla="*/ 27202 h 27202"/>
              <a:gd name="connsiteX1" fmla="*/ 26300 w 26300"/>
              <a:gd name="connsiteY1" fmla="*/ 26612 h 27202"/>
              <a:gd name="connsiteX2" fmla="*/ 26300 w 26300"/>
              <a:gd name="connsiteY2" fmla="*/ 8777 h 27202"/>
              <a:gd name="connsiteX3" fmla="*/ 20265 w 26300"/>
              <a:gd name="connsiteY3" fmla="*/ 9294 h 27202"/>
              <a:gd name="connsiteX4" fmla="*/ 28 w 26300"/>
              <a:gd name="connsiteY4" fmla="*/ 0 h 27202"/>
              <a:gd name="connsiteX5" fmla="*/ 0 w 26300"/>
              <a:gd name="connsiteY5" fmla="*/ 17752 h 27202"/>
              <a:gd name="connsiteX6" fmla="*/ 4210 w 26300"/>
              <a:gd name="connsiteY6" fmla="*/ 19654 h 27202"/>
              <a:gd name="connsiteX7" fmla="*/ 10049 w 26300"/>
              <a:gd name="connsiteY7" fmla="*/ 19113 h 27202"/>
              <a:gd name="connsiteX8" fmla="*/ 10105 w 26300"/>
              <a:gd name="connsiteY8" fmla="*/ 11982 h 27202"/>
              <a:gd name="connsiteX9" fmla="*/ 11340 w 26300"/>
              <a:gd name="connsiteY9" fmla="*/ 11474 h 27202"/>
              <a:gd name="connsiteX10" fmla="*/ 16364 w 26300"/>
              <a:gd name="connsiteY10" fmla="*/ 18080 h 27202"/>
              <a:gd name="connsiteX11" fmla="*/ 16300 w 26300"/>
              <a:gd name="connsiteY11" fmla="*/ 25221 h 27202"/>
              <a:gd name="connsiteX12" fmla="*/ 20454 w 26300"/>
              <a:gd name="connsiteY12" fmla="*/ 27202 h 27202"/>
              <a:gd name="connsiteX0" fmla="*/ 20454 w 26487"/>
              <a:gd name="connsiteY0" fmla="*/ 27202 h 27202"/>
              <a:gd name="connsiteX1" fmla="*/ 26487 w 26487"/>
              <a:gd name="connsiteY1" fmla="*/ 24393 h 27202"/>
              <a:gd name="connsiteX2" fmla="*/ 26300 w 26487"/>
              <a:gd name="connsiteY2" fmla="*/ 8777 h 27202"/>
              <a:gd name="connsiteX3" fmla="*/ 20265 w 26487"/>
              <a:gd name="connsiteY3" fmla="*/ 9294 h 27202"/>
              <a:gd name="connsiteX4" fmla="*/ 28 w 26487"/>
              <a:gd name="connsiteY4" fmla="*/ 0 h 27202"/>
              <a:gd name="connsiteX5" fmla="*/ 0 w 26487"/>
              <a:gd name="connsiteY5" fmla="*/ 17752 h 27202"/>
              <a:gd name="connsiteX6" fmla="*/ 4210 w 26487"/>
              <a:gd name="connsiteY6" fmla="*/ 19654 h 27202"/>
              <a:gd name="connsiteX7" fmla="*/ 10049 w 26487"/>
              <a:gd name="connsiteY7" fmla="*/ 19113 h 27202"/>
              <a:gd name="connsiteX8" fmla="*/ 10105 w 26487"/>
              <a:gd name="connsiteY8" fmla="*/ 11982 h 27202"/>
              <a:gd name="connsiteX9" fmla="*/ 11340 w 26487"/>
              <a:gd name="connsiteY9" fmla="*/ 11474 h 27202"/>
              <a:gd name="connsiteX10" fmla="*/ 16364 w 26487"/>
              <a:gd name="connsiteY10" fmla="*/ 18080 h 27202"/>
              <a:gd name="connsiteX11" fmla="*/ 16300 w 26487"/>
              <a:gd name="connsiteY11" fmla="*/ 25221 h 27202"/>
              <a:gd name="connsiteX12" fmla="*/ 20454 w 26487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0265 w 26549"/>
              <a:gd name="connsiteY3" fmla="*/ 9294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300 w 26549"/>
              <a:gd name="connsiteY11" fmla="*/ 25221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4736 w 26549"/>
              <a:gd name="connsiteY9" fmla="*/ 13512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32903 w 34263"/>
              <a:gd name="connsiteY0" fmla="*/ 25383 h 25383"/>
              <a:gd name="connsiteX1" fmla="*/ 34201 w 34263"/>
              <a:gd name="connsiteY1" fmla="*/ 24393 h 25383"/>
              <a:gd name="connsiteX2" fmla="*/ 34263 w 34263"/>
              <a:gd name="connsiteY2" fmla="*/ 8668 h 25383"/>
              <a:gd name="connsiteX3" fmla="*/ 32714 w 34263"/>
              <a:gd name="connsiteY3" fmla="*/ 9913 h 25383"/>
              <a:gd name="connsiteX4" fmla="*/ 7742 w 34263"/>
              <a:gd name="connsiteY4" fmla="*/ 0 h 25383"/>
              <a:gd name="connsiteX5" fmla="*/ 7714 w 34263"/>
              <a:gd name="connsiteY5" fmla="*/ 17752 h 25383"/>
              <a:gd name="connsiteX6" fmla="*/ 11924 w 34263"/>
              <a:gd name="connsiteY6" fmla="*/ 19654 h 25383"/>
              <a:gd name="connsiteX7" fmla="*/ 17763 w 34263"/>
              <a:gd name="connsiteY7" fmla="*/ 19113 h 25383"/>
              <a:gd name="connsiteX8" fmla="*/ 0 w 34263"/>
              <a:gd name="connsiteY8" fmla="*/ 17658 h 25383"/>
              <a:gd name="connsiteX9" fmla="*/ 12450 w 34263"/>
              <a:gd name="connsiteY9" fmla="*/ 13512 h 25383"/>
              <a:gd name="connsiteX10" fmla="*/ 24639 w 34263"/>
              <a:gd name="connsiteY10" fmla="*/ 18808 h 25383"/>
              <a:gd name="connsiteX11" fmla="*/ 24575 w 34263"/>
              <a:gd name="connsiteY11" fmla="*/ 25003 h 25383"/>
              <a:gd name="connsiteX12" fmla="*/ 32903 w 34263"/>
              <a:gd name="connsiteY12" fmla="*/ 25383 h 2538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16046 w 42595"/>
              <a:gd name="connsiteY5" fmla="*/ 10002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96 w 42595"/>
              <a:gd name="connsiteY5" fmla="*/ 15569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20160 w 42499"/>
              <a:gd name="connsiteY6" fmla="*/ 11904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8236 w 42499"/>
              <a:gd name="connsiteY9" fmla="*/ 9908 h 17633"/>
              <a:gd name="connsiteX10" fmla="*/ 20686 w 42499"/>
              <a:gd name="connsiteY10" fmla="*/ 5762 h 17633"/>
              <a:gd name="connsiteX11" fmla="*/ 32875 w 42499"/>
              <a:gd name="connsiteY11" fmla="*/ 11058 h 17633"/>
              <a:gd name="connsiteX12" fmla="*/ 32811 w 42499"/>
              <a:gd name="connsiteY12" fmla="*/ 17253 h 17633"/>
              <a:gd name="connsiteX13" fmla="*/ 41139 w 42499"/>
              <a:gd name="connsiteY13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41 w 42499"/>
              <a:gd name="connsiteY8" fmla="*/ 937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99" h="17633">
                <a:moveTo>
                  <a:pt x="41139" y="17633"/>
                </a:moveTo>
                <a:lnTo>
                  <a:pt x="42437" y="16643"/>
                </a:lnTo>
                <a:cubicBezTo>
                  <a:pt x="42437" y="10698"/>
                  <a:pt x="42499" y="6863"/>
                  <a:pt x="42499" y="918"/>
                </a:cubicBezTo>
                <a:lnTo>
                  <a:pt x="40950" y="2163"/>
                </a:lnTo>
                <a:lnTo>
                  <a:pt x="91" y="0"/>
                </a:lnTo>
                <a:cubicBezTo>
                  <a:pt x="82" y="5917"/>
                  <a:pt x="9" y="9652"/>
                  <a:pt x="0" y="15569"/>
                </a:cubicBezTo>
                <a:lnTo>
                  <a:pt x="8198" y="16052"/>
                </a:lnTo>
                <a:lnTo>
                  <a:pt x="9613" y="14929"/>
                </a:lnTo>
                <a:cubicBezTo>
                  <a:pt x="9613" y="13124"/>
                  <a:pt x="9641" y="11183"/>
                  <a:pt x="9641" y="9378"/>
                </a:cubicBezTo>
                <a:lnTo>
                  <a:pt x="20686" y="5762"/>
                </a:lnTo>
                <a:lnTo>
                  <a:pt x="32875" y="11058"/>
                </a:lnTo>
                <a:cubicBezTo>
                  <a:pt x="32854" y="13438"/>
                  <a:pt x="32832" y="14873"/>
                  <a:pt x="32811" y="17253"/>
                </a:cubicBezTo>
                <a:lnTo>
                  <a:pt x="41139" y="17633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179" name="Line 34"/>
          <p:cNvSpPr>
            <a:spLocks noChangeShapeType="1"/>
          </p:cNvSpPr>
          <p:nvPr/>
        </p:nvSpPr>
        <p:spPr bwMode="auto">
          <a:xfrm flipH="1" flipV="1">
            <a:off x="6341269" y="2195512"/>
            <a:ext cx="1042645" cy="58799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" name="Line 87"/>
          <p:cNvSpPr>
            <a:spLocks noChangeShapeType="1"/>
          </p:cNvSpPr>
          <p:nvPr/>
        </p:nvSpPr>
        <p:spPr bwMode="auto">
          <a:xfrm>
            <a:off x="7384256" y="2783681"/>
            <a:ext cx="119407" cy="154141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9" name="Line 24"/>
          <p:cNvSpPr>
            <a:spLocks noChangeShapeType="1"/>
          </p:cNvSpPr>
          <p:nvPr/>
        </p:nvSpPr>
        <p:spPr bwMode="auto">
          <a:xfrm>
            <a:off x="8080186" y="1368741"/>
            <a:ext cx="0" cy="225794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5" name="Line 30"/>
          <p:cNvSpPr>
            <a:spLocks noChangeShapeType="1"/>
          </p:cNvSpPr>
          <p:nvPr/>
        </p:nvSpPr>
        <p:spPr bwMode="auto">
          <a:xfrm flipH="1">
            <a:off x="7383914" y="3626687"/>
            <a:ext cx="696272" cy="59258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6" name="Line 64"/>
          <p:cNvSpPr>
            <a:spLocks noChangeShapeType="1"/>
          </p:cNvSpPr>
          <p:nvPr/>
        </p:nvSpPr>
        <p:spPr bwMode="auto">
          <a:xfrm flipH="1">
            <a:off x="4603764" y="3864951"/>
            <a:ext cx="699425" cy="641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0" name="Line 58"/>
          <p:cNvSpPr>
            <a:spLocks noChangeShapeType="1"/>
          </p:cNvSpPr>
          <p:nvPr/>
        </p:nvSpPr>
        <p:spPr bwMode="auto">
          <a:xfrm>
            <a:off x="5297567" y="2971800"/>
            <a:ext cx="0" cy="89535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3" name="Line 101"/>
          <p:cNvSpPr>
            <a:spLocks noChangeShapeType="1"/>
          </p:cNvSpPr>
          <p:nvPr/>
        </p:nvSpPr>
        <p:spPr bwMode="auto">
          <a:xfrm flipH="1">
            <a:off x="5809895" y="4041488"/>
            <a:ext cx="928363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0" name="Line 6"/>
          <p:cNvSpPr>
            <a:spLocks noChangeShapeType="1"/>
          </p:cNvSpPr>
          <p:nvPr/>
        </p:nvSpPr>
        <p:spPr bwMode="auto">
          <a:xfrm flipV="1">
            <a:off x="4602529" y="1368741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6" name="Line 31"/>
          <p:cNvSpPr>
            <a:spLocks noChangeShapeType="1"/>
          </p:cNvSpPr>
          <p:nvPr/>
        </p:nvSpPr>
        <p:spPr bwMode="auto">
          <a:xfrm flipV="1">
            <a:off x="7383914" y="2869924"/>
            <a:ext cx="0" cy="81602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7" name="Line 32"/>
          <p:cNvSpPr>
            <a:spLocks noChangeShapeType="1"/>
          </p:cNvSpPr>
          <p:nvPr/>
        </p:nvSpPr>
        <p:spPr bwMode="auto">
          <a:xfrm flipV="1">
            <a:off x="7383914" y="2788443"/>
            <a:ext cx="0" cy="135731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82" name="Line 50"/>
          <p:cNvSpPr>
            <a:spLocks noChangeShapeType="1"/>
          </p:cNvSpPr>
          <p:nvPr/>
        </p:nvSpPr>
        <p:spPr bwMode="auto">
          <a:xfrm flipH="1">
            <a:off x="5296332" y="2209453"/>
            <a:ext cx="1028359" cy="7542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1" name="Line 69"/>
          <p:cNvSpPr>
            <a:spLocks noChangeShapeType="1"/>
          </p:cNvSpPr>
          <p:nvPr/>
        </p:nvSpPr>
        <p:spPr bwMode="auto">
          <a:xfrm flipV="1">
            <a:off x="4602529" y="1667496"/>
            <a:ext cx="0" cy="225794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2" name="Line 70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3" name="Line 71"/>
          <p:cNvSpPr>
            <a:spLocks noChangeShapeType="1"/>
          </p:cNvSpPr>
          <p:nvPr/>
        </p:nvSpPr>
        <p:spPr bwMode="auto">
          <a:xfrm>
            <a:off x="5417316" y="3116829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4" name="Line 72"/>
          <p:cNvSpPr>
            <a:spLocks noChangeShapeType="1"/>
          </p:cNvSpPr>
          <p:nvPr/>
        </p:nvSpPr>
        <p:spPr bwMode="auto">
          <a:xfrm flipH="1">
            <a:off x="5417316" y="2350188"/>
            <a:ext cx="1044408" cy="76664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5" name="Line 73"/>
          <p:cNvSpPr>
            <a:spLocks noChangeShapeType="1"/>
          </p:cNvSpPr>
          <p:nvPr/>
        </p:nvSpPr>
        <p:spPr bwMode="auto">
          <a:xfrm flipH="1" flipV="1">
            <a:off x="6461724" y="2350188"/>
            <a:ext cx="1041939" cy="58763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6" name="Line 74"/>
          <p:cNvSpPr>
            <a:spLocks noChangeShapeType="1"/>
          </p:cNvSpPr>
          <p:nvPr/>
        </p:nvSpPr>
        <p:spPr bwMode="auto">
          <a:xfrm flipV="1">
            <a:off x="7503663" y="2937822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7" name="Line 75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8" name="Line 76"/>
          <p:cNvSpPr>
            <a:spLocks noChangeShapeType="1"/>
          </p:cNvSpPr>
          <p:nvPr/>
        </p:nvSpPr>
        <p:spPr bwMode="auto">
          <a:xfrm>
            <a:off x="8199935" y="1523057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9" name="Line 77"/>
          <p:cNvSpPr>
            <a:spLocks noChangeShapeType="1"/>
          </p:cNvSpPr>
          <p:nvPr/>
        </p:nvSpPr>
        <p:spPr bwMode="auto">
          <a:xfrm flipV="1">
            <a:off x="4722278" y="1523057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0" name="Line 78"/>
          <p:cNvSpPr>
            <a:spLocks noChangeShapeType="1"/>
          </p:cNvSpPr>
          <p:nvPr/>
        </p:nvSpPr>
        <p:spPr bwMode="auto">
          <a:xfrm flipV="1">
            <a:off x="4722278" y="1821812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1" name="Line 79"/>
          <p:cNvSpPr>
            <a:spLocks noChangeShapeType="1"/>
          </p:cNvSpPr>
          <p:nvPr/>
        </p:nvSpPr>
        <p:spPr bwMode="auto">
          <a:xfrm>
            <a:off x="4602529" y="3925442"/>
            <a:ext cx="119749" cy="153081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2" name="Line 80"/>
          <p:cNvSpPr>
            <a:spLocks noChangeShapeType="1"/>
          </p:cNvSpPr>
          <p:nvPr/>
        </p:nvSpPr>
        <p:spPr bwMode="auto">
          <a:xfrm>
            <a:off x="5297567" y="3864951"/>
            <a:ext cx="115014" cy="14736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" name="Line 83"/>
          <p:cNvSpPr>
            <a:spLocks noChangeShapeType="1"/>
          </p:cNvSpPr>
          <p:nvPr/>
        </p:nvSpPr>
        <p:spPr bwMode="auto">
          <a:xfrm>
            <a:off x="5303191" y="2967038"/>
            <a:ext cx="114126" cy="14979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" name="Line 85"/>
          <p:cNvSpPr>
            <a:spLocks noChangeShapeType="1"/>
          </p:cNvSpPr>
          <p:nvPr/>
        </p:nvSpPr>
        <p:spPr bwMode="auto">
          <a:xfrm>
            <a:off x="6343936" y="2200275"/>
            <a:ext cx="117788" cy="14991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" name="Line 88"/>
          <p:cNvSpPr>
            <a:spLocks noChangeShapeType="1"/>
          </p:cNvSpPr>
          <p:nvPr/>
        </p:nvSpPr>
        <p:spPr bwMode="auto">
          <a:xfrm>
            <a:off x="7383914" y="3685945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" name="Line 90"/>
          <p:cNvSpPr>
            <a:spLocks noChangeShapeType="1"/>
          </p:cNvSpPr>
          <p:nvPr/>
        </p:nvSpPr>
        <p:spPr bwMode="auto">
          <a:xfrm>
            <a:off x="8080186" y="3626687"/>
            <a:ext cx="119749" cy="1530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" name="Line 91"/>
          <p:cNvSpPr>
            <a:spLocks noChangeShapeType="1"/>
          </p:cNvSpPr>
          <p:nvPr/>
        </p:nvSpPr>
        <p:spPr bwMode="auto">
          <a:xfrm>
            <a:off x="8080186" y="1368741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" name="Line 92"/>
          <p:cNvSpPr>
            <a:spLocks noChangeShapeType="1"/>
          </p:cNvSpPr>
          <p:nvPr/>
        </p:nvSpPr>
        <p:spPr bwMode="auto">
          <a:xfrm>
            <a:off x="4602529" y="1667496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5" name="Line 93"/>
          <p:cNvSpPr>
            <a:spLocks noChangeShapeType="1"/>
          </p:cNvSpPr>
          <p:nvPr/>
        </p:nvSpPr>
        <p:spPr bwMode="auto">
          <a:xfrm>
            <a:off x="5571631" y="3813101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6" name="Line 94"/>
          <p:cNvSpPr>
            <a:spLocks noChangeShapeType="1"/>
          </p:cNvSpPr>
          <p:nvPr/>
        </p:nvSpPr>
        <p:spPr bwMode="auto">
          <a:xfrm>
            <a:off x="6498760" y="3732857"/>
            <a:ext cx="0" cy="5678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1" name="Line 99"/>
          <p:cNvSpPr>
            <a:spLocks noChangeShapeType="1"/>
          </p:cNvSpPr>
          <p:nvPr/>
        </p:nvSpPr>
        <p:spPr bwMode="auto">
          <a:xfrm>
            <a:off x="6738257" y="4041488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2" name="Line 100"/>
          <p:cNvSpPr>
            <a:spLocks noChangeShapeType="1"/>
          </p:cNvSpPr>
          <p:nvPr/>
        </p:nvSpPr>
        <p:spPr bwMode="auto">
          <a:xfrm>
            <a:off x="5809895" y="4121732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4" name="Line 102"/>
          <p:cNvSpPr>
            <a:spLocks noChangeShapeType="1"/>
          </p:cNvSpPr>
          <p:nvPr/>
        </p:nvSpPr>
        <p:spPr bwMode="auto">
          <a:xfrm>
            <a:off x="6498760" y="3732857"/>
            <a:ext cx="239498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5" name="Line 103"/>
          <p:cNvSpPr>
            <a:spLocks noChangeShapeType="1"/>
          </p:cNvSpPr>
          <p:nvPr/>
        </p:nvSpPr>
        <p:spPr bwMode="auto">
          <a:xfrm flipV="1">
            <a:off x="5571631" y="3732857"/>
            <a:ext cx="927128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6" name="Line 104"/>
          <p:cNvSpPr>
            <a:spLocks noChangeShapeType="1"/>
          </p:cNvSpPr>
          <p:nvPr/>
        </p:nvSpPr>
        <p:spPr bwMode="auto">
          <a:xfrm flipH="1" flipV="1">
            <a:off x="5571631" y="3813101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40" name="Line 108"/>
          <p:cNvSpPr>
            <a:spLocks noChangeShapeType="1"/>
          </p:cNvSpPr>
          <p:nvPr/>
        </p:nvSpPr>
        <p:spPr bwMode="auto">
          <a:xfrm>
            <a:off x="6498760" y="4298886"/>
            <a:ext cx="239498" cy="306779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43" name="Line 111"/>
          <p:cNvSpPr>
            <a:spLocks noChangeShapeType="1"/>
          </p:cNvSpPr>
          <p:nvPr/>
        </p:nvSpPr>
        <p:spPr bwMode="auto">
          <a:xfrm flipV="1">
            <a:off x="5574996" y="4298886"/>
            <a:ext cx="923763" cy="8024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51" name="Line 119"/>
          <p:cNvSpPr>
            <a:spLocks noChangeShapeType="1"/>
          </p:cNvSpPr>
          <p:nvPr/>
        </p:nvSpPr>
        <p:spPr bwMode="auto">
          <a:xfrm flipH="1">
            <a:off x="7100887" y="1523056"/>
            <a:ext cx="1099047" cy="3558531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707" name="Line 175"/>
          <p:cNvSpPr>
            <a:spLocks noChangeShapeType="1"/>
          </p:cNvSpPr>
          <p:nvPr/>
        </p:nvSpPr>
        <p:spPr bwMode="auto">
          <a:xfrm flipH="1">
            <a:off x="3624488" y="1821811"/>
            <a:ext cx="1097789" cy="3553573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1" name="Line 238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" name="Line 256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" name="Line 257"/>
          <p:cNvSpPr>
            <a:spLocks noChangeShapeType="1"/>
          </p:cNvSpPr>
          <p:nvPr/>
        </p:nvSpPr>
        <p:spPr bwMode="auto">
          <a:xfrm flipH="1" flipV="1">
            <a:off x="4602529" y="3925442"/>
            <a:ext cx="119749" cy="15308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22" name="Line 306"/>
          <p:cNvSpPr>
            <a:spLocks noChangeShapeType="1"/>
          </p:cNvSpPr>
          <p:nvPr/>
        </p:nvSpPr>
        <p:spPr bwMode="auto">
          <a:xfrm flipH="1">
            <a:off x="5530466" y="4684675"/>
            <a:ext cx="289303" cy="336261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 type="non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89" name="Line 362"/>
          <p:cNvSpPr>
            <a:spLocks noChangeShapeType="1"/>
          </p:cNvSpPr>
          <p:nvPr/>
        </p:nvSpPr>
        <p:spPr bwMode="auto">
          <a:xfrm flipH="1">
            <a:off x="3633788" y="4078523"/>
            <a:ext cx="1088490" cy="1283023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9" name="Line 382"/>
          <p:cNvSpPr>
            <a:spLocks noChangeShapeType="1"/>
          </p:cNvSpPr>
          <p:nvPr/>
        </p:nvSpPr>
        <p:spPr bwMode="auto">
          <a:xfrm flipH="1" flipV="1">
            <a:off x="5571631" y="3837791"/>
            <a:ext cx="39505" cy="22221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7" name="Line 390"/>
          <p:cNvSpPr>
            <a:spLocks noChangeShapeType="1"/>
          </p:cNvSpPr>
          <p:nvPr/>
        </p:nvSpPr>
        <p:spPr bwMode="auto">
          <a:xfrm flipH="1">
            <a:off x="3502651" y="1667496"/>
            <a:ext cx="1099878" cy="3558856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Beispiel</a:t>
            </a:r>
            <a:r>
              <a:rPr lang="en-US" dirty="0" smtClean="0"/>
              <a:t>: </a:t>
            </a:r>
            <a:r>
              <a:rPr lang="en-US" dirty="0" err="1" smtClean="0"/>
              <a:t>Ruinenschatten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61" name="Textfeld 460"/>
          <p:cNvSpPr txBox="1"/>
          <p:nvPr/>
        </p:nvSpPr>
        <p:spPr>
          <a:xfrm>
            <a:off x="-36512" y="48724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Von einer Ruine sind nur mehr ein Eingangstor und ein quaderförmiger Stein übrig. Beide Objekte haben die gleiche Standebene. Konstruiere sichtbare Eigenschattengrenze</a:t>
            </a:r>
            <a:r>
              <a:rPr lang="de-DE" sz="1400" dirty="0"/>
              <a:t>, sowie </a:t>
            </a:r>
            <a:r>
              <a:rPr lang="de-DE" sz="1400" dirty="0" smtClean="0"/>
              <a:t>sichtbaren Eigen- </a:t>
            </a:r>
            <a:r>
              <a:rPr lang="de-DE" sz="1400" dirty="0"/>
              <a:t>und Schlagschatten des </a:t>
            </a:r>
            <a:r>
              <a:rPr lang="de-DE" sz="1400" dirty="0" smtClean="0"/>
              <a:t>Tores und des Quaders für </a:t>
            </a:r>
            <a:r>
              <a:rPr lang="de-DE" sz="1400" dirty="0"/>
              <a:t>die gegebene Lichtrichtung </a:t>
            </a:r>
            <a:r>
              <a:rPr lang="de-DE" sz="1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e-DE" sz="1400" dirty="0" smtClean="0"/>
              <a:t>, auf den Boden und auf das andere Objekt. </a:t>
            </a:r>
          </a:p>
          <a:p>
            <a:r>
              <a:rPr lang="de-DE" sz="1400" dirty="0" smtClean="0"/>
              <a:t>(</a:t>
            </a:r>
            <a:r>
              <a:rPr lang="de-DE" sz="1400" dirty="0"/>
              <a:t>Eigen- und Schlagschatten sind unterschiedlich zu färben.)</a:t>
            </a:r>
            <a:endParaRPr lang="de-AT" sz="1400" dirty="0" smtClean="0"/>
          </a:p>
        </p:txBody>
      </p:sp>
      <p:sp>
        <p:nvSpPr>
          <p:cNvPr id="123" name="Textfeld 122"/>
          <p:cNvSpPr txBox="1"/>
          <p:nvPr/>
        </p:nvSpPr>
        <p:spPr>
          <a:xfrm>
            <a:off x="-6310" y="1405360"/>
            <a:ext cx="471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rgbClr val="FF0000"/>
                </a:solidFill>
              </a:rPr>
              <a:t>Ermittle die sichtbare Eigenschattengrenze.</a:t>
            </a:r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124" name="Textfeld 123"/>
          <p:cNvSpPr txBox="1"/>
          <p:nvPr/>
        </p:nvSpPr>
        <p:spPr>
          <a:xfrm>
            <a:off x="-11616" y="1730730"/>
            <a:ext cx="435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bg1">
                    <a:lumMod val="50000"/>
                  </a:schemeClr>
                </a:solidFill>
              </a:rPr>
              <a:t>Ermittle den sichtbaren Eigenschatten.</a:t>
            </a:r>
            <a:endParaRPr lang="de-A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-6311" y="2090770"/>
            <a:ext cx="4522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Ermittle den Schlagschatten des Quaders auf den Boden.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1" name="Textfeld 150"/>
          <p:cNvSpPr txBox="1"/>
          <p:nvPr/>
        </p:nvSpPr>
        <p:spPr>
          <a:xfrm>
            <a:off x="-11616" y="2780928"/>
            <a:ext cx="4522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Ermittle den Schlagschatten der Außenmauern des Tores auf den Boden.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94" name="Line 86"/>
          <p:cNvSpPr>
            <a:spLocks noChangeShapeType="1"/>
          </p:cNvSpPr>
          <p:nvPr/>
        </p:nvSpPr>
        <p:spPr bwMode="auto">
          <a:xfrm flipH="1">
            <a:off x="6738257" y="4041334"/>
            <a:ext cx="1" cy="56247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5" name="Line 88"/>
          <p:cNvSpPr>
            <a:spLocks noChangeShapeType="1"/>
          </p:cNvSpPr>
          <p:nvPr/>
        </p:nvSpPr>
        <p:spPr bwMode="auto">
          <a:xfrm flipH="1">
            <a:off x="5828240" y="4042722"/>
            <a:ext cx="896436" cy="84993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6" name="Line 366"/>
          <p:cNvSpPr>
            <a:spLocks noChangeShapeType="1"/>
          </p:cNvSpPr>
          <p:nvPr/>
        </p:nvSpPr>
        <p:spPr bwMode="auto">
          <a:xfrm flipV="1">
            <a:off x="5573219" y="3810013"/>
            <a:ext cx="0" cy="56726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7" name="Line 371"/>
          <p:cNvSpPr>
            <a:spLocks noChangeShapeType="1"/>
          </p:cNvSpPr>
          <p:nvPr/>
        </p:nvSpPr>
        <p:spPr bwMode="auto">
          <a:xfrm flipH="1" flipV="1">
            <a:off x="5567582" y="3810000"/>
            <a:ext cx="249720" cy="31666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8" name="Line 50"/>
          <p:cNvSpPr>
            <a:spLocks noChangeShapeType="1"/>
          </p:cNvSpPr>
          <p:nvPr/>
        </p:nvSpPr>
        <p:spPr bwMode="auto">
          <a:xfrm flipV="1">
            <a:off x="4602529" y="1680379"/>
            <a:ext cx="0" cy="224149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9" name="Line 57"/>
          <p:cNvSpPr>
            <a:spLocks noChangeShapeType="1"/>
          </p:cNvSpPr>
          <p:nvPr/>
        </p:nvSpPr>
        <p:spPr bwMode="auto">
          <a:xfrm flipH="1">
            <a:off x="8201521" y="1527406"/>
            <a:ext cx="0" cy="2246476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0" name="Line 58"/>
          <p:cNvSpPr>
            <a:spLocks noChangeShapeType="1"/>
          </p:cNvSpPr>
          <p:nvPr/>
        </p:nvSpPr>
        <p:spPr bwMode="auto">
          <a:xfrm flipV="1">
            <a:off x="4742031" y="1523056"/>
            <a:ext cx="3457904" cy="29875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1" name="Line 80"/>
          <p:cNvSpPr>
            <a:spLocks noChangeShapeType="1"/>
          </p:cNvSpPr>
          <p:nvPr/>
        </p:nvSpPr>
        <p:spPr bwMode="auto">
          <a:xfrm>
            <a:off x="4603765" y="1672435"/>
            <a:ext cx="118514" cy="14937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4" name="Line 372"/>
          <p:cNvSpPr>
            <a:spLocks noChangeShapeType="1"/>
          </p:cNvSpPr>
          <p:nvPr/>
        </p:nvSpPr>
        <p:spPr bwMode="auto">
          <a:xfrm flipV="1">
            <a:off x="5288337" y="4384169"/>
            <a:ext cx="286700" cy="344820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 type="triangl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02" name="Line 26"/>
          <p:cNvSpPr>
            <a:spLocks noChangeShapeType="1"/>
          </p:cNvSpPr>
          <p:nvPr/>
        </p:nvSpPr>
        <p:spPr bwMode="auto">
          <a:xfrm flipV="1">
            <a:off x="7385502" y="2895683"/>
            <a:ext cx="0" cy="78305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7" name="Line 329"/>
          <p:cNvSpPr>
            <a:spLocks noChangeShapeType="1"/>
          </p:cNvSpPr>
          <p:nvPr/>
        </p:nvSpPr>
        <p:spPr bwMode="auto">
          <a:xfrm flipH="1">
            <a:off x="5290851" y="4387424"/>
            <a:ext cx="280126" cy="34156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4" name="Line 26"/>
          <p:cNvSpPr>
            <a:spLocks noChangeShapeType="1"/>
          </p:cNvSpPr>
          <p:nvPr/>
        </p:nvSpPr>
        <p:spPr bwMode="auto">
          <a:xfrm flipV="1">
            <a:off x="5414938" y="3122976"/>
            <a:ext cx="0" cy="894041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2" name="Line 277"/>
          <p:cNvSpPr>
            <a:spLocks noChangeShapeType="1"/>
          </p:cNvSpPr>
          <p:nvPr/>
        </p:nvSpPr>
        <p:spPr bwMode="auto">
          <a:xfrm flipH="1">
            <a:off x="5290850" y="3810000"/>
            <a:ext cx="284146" cy="910728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15" name="Line 371"/>
          <p:cNvSpPr>
            <a:spLocks noChangeShapeType="1"/>
          </p:cNvSpPr>
          <p:nvPr/>
        </p:nvSpPr>
        <p:spPr bwMode="auto">
          <a:xfrm flipH="1" flipV="1">
            <a:off x="5291700" y="4727273"/>
            <a:ext cx="239660" cy="29051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6" name="Line 329"/>
          <p:cNvSpPr>
            <a:spLocks noChangeShapeType="1"/>
          </p:cNvSpPr>
          <p:nvPr/>
        </p:nvSpPr>
        <p:spPr bwMode="auto">
          <a:xfrm flipV="1">
            <a:off x="5556528" y="4949327"/>
            <a:ext cx="910373" cy="6839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09" name="Line 293"/>
          <p:cNvSpPr>
            <a:spLocks noChangeShapeType="1"/>
          </p:cNvSpPr>
          <p:nvPr/>
        </p:nvSpPr>
        <p:spPr bwMode="auto">
          <a:xfrm flipH="1">
            <a:off x="5530467" y="4122964"/>
            <a:ext cx="286188" cy="895219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65" name="Line 277"/>
          <p:cNvSpPr>
            <a:spLocks noChangeShapeType="1"/>
          </p:cNvSpPr>
          <p:nvPr/>
        </p:nvSpPr>
        <p:spPr bwMode="auto">
          <a:xfrm flipH="1">
            <a:off x="6461392" y="4041488"/>
            <a:ext cx="276863" cy="916102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grpSp>
        <p:nvGrpSpPr>
          <p:cNvPr id="103" name="Gruppieren 102"/>
          <p:cNvGrpSpPr/>
          <p:nvPr/>
        </p:nvGrpSpPr>
        <p:grpSpPr>
          <a:xfrm>
            <a:off x="7681913" y="2769954"/>
            <a:ext cx="1109263" cy="3561978"/>
            <a:chOff x="7681913" y="2769954"/>
            <a:chExt cx="1109263" cy="3561978"/>
          </a:xfrm>
        </p:grpSpPr>
        <p:sp>
          <p:nvSpPr>
            <p:cNvPr id="104" name="Line 78"/>
            <p:cNvSpPr>
              <a:spLocks noChangeShapeType="1"/>
            </p:cNvSpPr>
            <p:nvPr/>
          </p:nvSpPr>
          <p:spPr bwMode="auto">
            <a:xfrm flipV="1">
              <a:off x="8791176" y="2769954"/>
              <a:ext cx="0" cy="225671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105" name="Line 175"/>
            <p:cNvSpPr>
              <a:spLocks noChangeShapeType="1"/>
            </p:cNvSpPr>
            <p:nvPr/>
          </p:nvSpPr>
          <p:spPr bwMode="auto">
            <a:xfrm flipH="1">
              <a:off x="7681913" y="2769954"/>
              <a:ext cx="1107362" cy="356179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106" name="Line 362"/>
            <p:cNvSpPr>
              <a:spLocks noChangeShapeType="1"/>
            </p:cNvSpPr>
            <p:nvPr/>
          </p:nvSpPr>
          <p:spPr bwMode="auto">
            <a:xfrm flipH="1">
              <a:off x="7681913" y="5026665"/>
              <a:ext cx="1107362" cy="130526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107" name="Textfeld 106"/>
            <p:cNvSpPr txBox="1"/>
            <p:nvPr/>
          </p:nvSpPr>
          <p:spPr>
            <a:xfrm>
              <a:off x="8316416" y="4229007"/>
              <a:ext cx="1878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Textfeld 107"/>
            <p:cNvSpPr txBox="1"/>
            <p:nvPr/>
          </p:nvSpPr>
          <p:spPr>
            <a:xfrm>
              <a:off x="8348792" y="5386404"/>
              <a:ext cx="310999" cy="1741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l‘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4" name="Line 118"/>
          <p:cNvSpPr>
            <a:spLocks noChangeShapeType="1"/>
          </p:cNvSpPr>
          <p:nvPr/>
        </p:nvSpPr>
        <p:spPr bwMode="auto">
          <a:xfrm flipH="1" flipV="1">
            <a:off x="5571631" y="4377279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5" name="Line 118"/>
          <p:cNvSpPr>
            <a:spLocks noChangeShapeType="1"/>
          </p:cNvSpPr>
          <p:nvPr/>
        </p:nvSpPr>
        <p:spPr bwMode="auto">
          <a:xfrm flipH="1">
            <a:off x="5816654" y="4600632"/>
            <a:ext cx="928787" cy="9225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93350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10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10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10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10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" grpId="0" animBg="1"/>
      <p:bldP spid="652" grpId="0" animBg="1"/>
      <p:bldP spid="413" grpId="0" animBg="1"/>
      <p:bldP spid="418" grpId="0" animBg="1"/>
      <p:bldP spid="405" grpId="0" animBg="1"/>
      <p:bldP spid="419" grpId="0" animBg="1"/>
      <p:bldP spid="426" grpId="0" animBg="1"/>
      <p:bldP spid="429" grpId="0" animBg="1"/>
      <p:bldP spid="430" grpId="0" animBg="1"/>
      <p:bldP spid="112" grpId="0" animBg="1"/>
      <p:bldP spid="406" grpId="0" animBg="1"/>
      <p:bldP spid="651" grpId="0" animBg="1"/>
      <p:bldP spid="707" grpId="0" animBg="1"/>
      <p:bldP spid="522" grpId="0" animBg="1"/>
      <p:bldP spid="89" grpId="0" animBg="1"/>
      <p:bldP spid="117" grpId="0" animBg="1"/>
      <p:bldP spid="123" grpId="0"/>
      <p:bldP spid="124" grpId="0"/>
      <p:bldP spid="125" grpId="0"/>
      <p:bldP spid="151" grpId="0"/>
      <p:bldP spid="394" grpId="0" animBg="1"/>
      <p:bldP spid="395" grpId="0" animBg="1"/>
      <p:bldP spid="396" grpId="0" animBg="1"/>
      <p:bldP spid="397" grpId="0" animBg="1"/>
      <p:bldP spid="398" grpId="0" animBg="1"/>
      <p:bldP spid="399" grpId="0" animBg="1"/>
      <p:bldP spid="400" grpId="0" animBg="1"/>
      <p:bldP spid="401" grpId="0" animBg="1"/>
      <p:bldP spid="414" grpId="0" animBg="1"/>
      <p:bldP spid="402" grpId="0" animBg="1"/>
      <p:bldP spid="417" grpId="0" animBg="1"/>
      <p:bldP spid="404" grpId="0" animBg="1"/>
      <p:bldP spid="412" grpId="0" animBg="1"/>
      <p:bldP spid="415" grpId="0" animBg="1"/>
      <p:bldP spid="416" grpId="0" animBg="1"/>
      <p:bldP spid="509" grpId="0" animBg="1"/>
      <p:bldP spid="4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Line 101"/>
          <p:cNvSpPr>
            <a:spLocks noChangeShapeType="1"/>
          </p:cNvSpPr>
          <p:nvPr/>
        </p:nvSpPr>
        <p:spPr bwMode="auto">
          <a:xfrm flipH="1">
            <a:off x="5809895" y="4041488"/>
            <a:ext cx="928363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5" name="Line 93"/>
          <p:cNvSpPr>
            <a:spLocks noChangeShapeType="1"/>
          </p:cNvSpPr>
          <p:nvPr/>
        </p:nvSpPr>
        <p:spPr bwMode="auto">
          <a:xfrm>
            <a:off x="5571631" y="3813101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1" name="Line 99"/>
          <p:cNvSpPr>
            <a:spLocks noChangeShapeType="1"/>
          </p:cNvSpPr>
          <p:nvPr/>
        </p:nvSpPr>
        <p:spPr bwMode="auto">
          <a:xfrm>
            <a:off x="6738257" y="4041488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6" name="Line 104"/>
          <p:cNvSpPr>
            <a:spLocks noChangeShapeType="1"/>
          </p:cNvSpPr>
          <p:nvPr/>
        </p:nvSpPr>
        <p:spPr bwMode="auto">
          <a:xfrm flipH="1" flipV="1">
            <a:off x="5571631" y="3813101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3502651" y="3689220"/>
            <a:ext cx="4706377" cy="1686167"/>
          </a:xfrm>
          <a:custGeom>
            <a:avLst/>
            <a:gdLst>
              <a:gd name="T0" fmla="*/ 0 w 9952"/>
              <a:gd name="T1" fmla="*/ 21065095 h 10065"/>
              <a:gd name="T2" fmla="*/ 153138999 w 9952"/>
              <a:gd name="T3" fmla="*/ 8727411 h 10065"/>
              <a:gd name="T4" fmla="*/ 81355105 w 9952"/>
              <a:gd name="T5" fmla="*/ 0 h 10065"/>
              <a:gd name="T6" fmla="*/ 0 w 9952"/>
              <a:gd name="T7" fmla="*/ 21065095 h 10065"/>
              <a:gd name="T8" fmla="*/ 0 60000 65536"/>
              <a:gd name="T9" fmla="*/ 0 60000 65536"/>
              <a:gd name="T10" fmla="*/ 0 60000 65536"/>
              <a:gd name="T11" fmla="*/ 0 60000 65536"/>
              <a:gd name="connsiteX0" fmla="*/ 0 w 15131"/>
              <a:gd name="connsiteY0" fmla="*/ 10000 h 19875"/>
              <a:gd name="connsiteX1" fmla="*/ 15131 w 15131"/>
              <a:gd name="connsiteY1" fmla="*/ 19875 h 19875"/>
              <a:gd name="connsiteX2" fmla="*/ 5313 w 15131"/>
              <a:gd name="connsiteY2" fmla="*/ 0 h 19875"/>
              <a:gd name="connsiteX3" fmla="*/ 0 w 15131"/>
              <a:gd name="connsiteY3" fmla="*/ 10000 h 19875"/>
              <a:gd name="connsiteX0" fmla="*/ 0 w 15131"/>
              <a:gd name="connsiteY0" fmla="*/ 29075 h 38950"/>
              <a:gd name="connsiteX1" fmla="*/ 15131 w 15131"/>
              <a:gd name="connsiteY1" fmla="*/ 38950 h 38950"/>
              <a:gd name="connsiteX2" fmla="*/ 1281 w 15131"/>
              <a:gd name="connsiteY2" fmla="*/ 0 h 38950"/>
              <a:gd name="connsiteX3" fmla="*/ 0 w 15131"/>
              <a:gd name="connsiteY3" fmla="*/ 29075 h 38950"/>
              <a:gd name="connsiteX0" fmla="*/ 0 w 23561"/>
              <a:gd name="connsiteY0" fmla="*/ 0 h 44879"/>
              <a:gd name="connsiteX1" fmla="*/ 23561 w 23561"/>
              <a:gd name="connsiteY1" fmla="*/ 44879 h 44879"/>
              <a:gd name="connsiteX2" fmla="*/ 9711 w 23561"/>
              <a:gd name="connsiteY2" fmla="*/ 5929 h 44879"/>
              <a:gd name="connsiteX3" fmla="*/ 0 w 23561"/>
              <a:gd name="connsiteY3" fmla="*/ 0 h 44879"/>
              <a:gd name="connsiteX0" fmla="*/ 0 w 23561"/>
              <a:gd name="connsiteY0" fmla="*/ 0 h 44879"/>
              <a:gd name="connsiteX1" fmla="*/ 14535 w 23561"/>
              <a:gd name="connsiteY1" fmla="*/ 39699 h 44879"/>
              <a:gd name="connsiteX2" fmla="*/ 23561 w 23561"/>
              <a:gd name="connsiteY2" fmla="*/ 44879 h 44879"/>
              <a:gd name="connsiteX3" fmla="*/ 9711 w 23561"/>
              <a:gd name="connsiteY3" fmla="*/ 5929 h 44879"/>
              <a:gd name="connsiteX4" fmla="*/ 0 w 23561"/>
              <a:gd name="connsiteY4" fmla="*/ 0 h 44879"/>
              <a:gd name="connsiteX0" fmla="*/ 0 w 23561"/>
              <a:gd name="connsiteY0" fmla="*/ 0 h 44879"/>
              <a:gd name="connsiteX1" fmla="*/ 14535 w 23561"/>
              <a:gd name="connsiteY1" fmla="*/ 39699 h 44879"/>
              <a:gd name="connsiteX2" fmla="*/ 23561 w 23561"/>
              <a:gd name="connsiteY2" fmla="*/ 44879 h 44879"/>
              <a:gd name="connsiteX3" fmla="*/ 9711 w 23561"/>
              <a:gd name="connsiteY3" fmla="*/ 5929 h 44879"/>
              <a:gd name="connsiteX4" fmla="*/ 0 w 23561"/>
              <a:gd name="connsiteY4" fmla="*/ 0 h 44879"/>
              <a:gd name="connsiteX0" fmla="*/ 0 w 23561"/>
              <a:gd name="connsiteY0" fmla="*/ 6908 h 51787"/>
              <a:gd name="connsiteX1" fmla="*/ 14535 w 23561"/>
              <a:gd name="connsiteY1" fmla="*/ 46607 h 51787"/>
              <a:gd name="connsiteX2" fmla="*/ 23561 w 23561"/>
              <a:gd name="connsiteY2" fmla="*/ 51787 h 51787"/>
              <a:gd name="connsiteX3" fmla="*/ 9711 w 23561"/>
              <a:gd name="connsiteY3" fmla="*/ 12837 h 51787"/>
              <a:gd name="connsiteX4" fmla="*/ 9404 w 23561"/>
              <a:gd name="connsiteY4" fmla="*/ 0 h 51787"/>
              <a:gd name="connsiteX5" fmla="*/ 0 w 23561"/>
              <a:gd name="connsiteY5" fmla="*/ 6908 h 51787"/>
              <a:gd name="connsiteX0" fmla="*/ 0 w 23561"/>
              <a:gd name="connsiteY0" fmla="*/ 6908 h 51787"/>
              <a:gd name="connsiteX1" fmla="*/ 14535 w 23561"/>
              <a:gd name="connsiteY1" fmla="*/ 46607 h 51787"/>
              <a:gd name="connsiteX2" fmla="*/ 23561 w 23561"/>
              <a:gd name="connsiteY2" fmla="*/ 51787 h 51787"/>
              <a:gd name="connsiteX3" fmla="*/ 9711 w 23561"/>
              <a:gd name="connsiteY3" fmla="*/ 12837 h 51787"/>
              <a:gd name="connsiteX4" fmla="*/ 9404 w 23561"/>
              <a:gd name="connsiteY4" fmla="*/ 0 h 51787"/>
              <a:gd name="connsiteX5" fmla="*/ 0 w 23561"/>
              <a:gd name="connsiteY5" fmla="*/ 6908 h 51787"/>
              <a:gd name="connsiteX0" fmla="*/ 0 w 24024"/>
              <a:gd name="connsiteY0" fmla="*/ 6908 h 52253"/>
              <a:gd name="connsiteX1" fmla="*/ 14535 w 24024"/>
              <a:gd name="connsiteY1" fmla="*/ 46607 h 52253"/>
              <a:gd name="connsiteX2" fmla="*/ 24024 w 24024"/>
              <a:gd name="connsiteY2" fmla="*/ 52253 h 52253"/>
              <a:gd name="connsiteX3" fmla="*/ 9711 w 24024"/>
              <a:gd name="connsiteY3" fmla="*/ 12837 h 52253"/>
              <a:gd name="connsiteX4" fmla="*/ 9404 w 24024"/>
              <a:gd name="connsiteY4" fmla="*/ 0 h 52253"/>
              <a:gd name="connsiteX5" fmla="*/ 0 w 24024"/>
              <a:gd name="connsiteY5" fmla="*/ 6908 h 52253"/>
              <a:gd name="connsiteX0" fmla="*/ 0 w 24024"/>
              <a:gd name="connsiteY0" fmla="*/ 6908 h 52253"/>
              <a:gd name="connsiteX1" fmla="*/ 14535 w 24024"/>
              <a:gd name="connsiteY1" fmla="*/ 46607 h 52253"/>
              <a:gd name="connsiteX2" fmla="*/ 24024 w 24024"/>
              <a:gd name="connsiteY2" fmla="*/ 52253 h 52253"/>
              <a:gd name="connsiteX3" fmla="*/ 9672 w 24024"/>
              <a:gd name="connsiteY3" fmla="*/ 12630 h 52253"/>
              <a:gd name="connsiteX4" fmla="*/ 9404 w 24024"/>
              <a:gd name="connsiteY4" fmla="*/ 0 h 52253"/>
              <a:gd name="connsiteX5" fmla="*/ 0 w 24024"/>
              <a:gd name="connsiteY5" fmla="*/ 6908 h 52253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430 h 52516"/>
              <a:gd name="connsiteX1" fmla="*/ 14361 w 23850"/>
              <a:gd name="connsiteY1" fmla="*/ 46870 h 52516"/>
              <a:gd name="connsiteX2" fmla="*/ 23850 w 23850"/>
              <a:gd name="connsiteY2" fmla="*/ 52516 h 52516"/>
              <a:gd name="connsiteX3" fmla="*/ 9498 w 23850"/>
              <a:gd name="connsiteY3" fmla="*/ 12893 h 52516"/>
              <a:gd name="connsiteX4" fmla="*/ 9440 w 23850"/>
              <a:gd name="connsiteY4" fmla="*/ 3629 h 52516"/>
              <a:gd name="connsiteX5" fmla="*/ 9230 w 23850"/>
              <a:gd name="connsiteY5" fmla="*/ 263 h 52516"/>
              <a:gd name="connsiteX6" fmla="*/ 0 w 23850"/>
              <a:gd name="connsiteY6" fmla="*/ 7430 h 52516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847 h 52933"/>
              <a:gd name="connsiteX1" fmla="*/ 14361 w 23850"/>
              <a:gd name="connsiteY1" fmla="*/ 47287 h 52933"/>
              <a:gd name="connsiteX2" fmla="*/ 23850 w 23850"/>
              <a:gd name="connsiteY2" fmla="*/ 52933 h 52933"/>
              <a:gd name="connsiteX3" fmla="*/ 9498 w 23850"/>
              <a:gd name="connsiteY3" fmla="*/ 13310 h 52933"/>
              <a:gd name="connsiteX4" fmla="*/ 9509 w 23850"/>
              <a:gd name="connsiteY4" fmla="*/ 0 h 52933"/>
              <a:gd name="connsiteX5" fmla="*/ 0 w 23850"/>
              <a:gd name="connsiteY5" fmla="*/ 7847 h 52933"/>
              <a:gd name="connsiteX0" fmla="*/ 0 w 23850"/>
              <a:gd name="connsiteY0" fmla="*/ 7847 h 52933"/>
              <a:gd name="connsiteX1" fmla="*/ 14361 w 23850"/>
              <a:gd name="connsiteY1" fmla="*/ 47287 h 52933"/>
              <a:gd name="connsiteX2" fmla="*/ 23850 w 23850"/>
              <a:gd name="connsiteY2" fmla="*/ 52933 h 52933"/>
              <a:gd name="connsiteX3" fmla="*/ 9498 w 23850"/>
              <a:gd name="connsiteY3" fmla="*/ 13310 h 52933"/>
              <a:gd name="connsiteX4" fmla="*/ 9509 w 23850"/>
              <a:gd name="connsiteY4" fmla="*/ 0 h 52933"/>
              <a:gd name="connsiteX5" fmla="*/ 0 w 23850"/>
              <a:gd name="connsiteY5" fmla="*/ 7847 h 52933"/>
              <a:gd name="connsiteX0" fmla="*/ 0 w 23252"/>
              <a:gd name="connsiteY0" fmla="*/ 0 h 63138"/>
              <a:gd name="connsiteX1" fmla="*/ 13763 w 23252"/>
              <a:gd name="connsiteY1" fmla="*/ 57492 h 63138"/>
              <a:gd name="connsiteX2" fmla="*/ 23252 w 23252"/>
              <a:gd name="connsiteY2" fmla="*/ 63138 h 63138"/>
              <a:gd name="connsiteX3" fmla="*/ 8900 w 23252"/>
              <a:gd name="connsiteY3" fmla="*/ 23515 h 63138"/>
              <a:gd name="connsiteX4" fmla="*/ 8911 w 23252"/>
              <a:gd name="connsiteY4" fmla="*/ 10205 h 63138"/>
              <a:gd name="connsiteX5" fmla="*/ 0 w 23252"/>
              <a:gd name="connsiteY5" fmla="*/ 0 h 63138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8900 w 23252"/>
              <a:gd name="connsiteY3" fmla="*/ 30638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9421 w 23252"/>
              <a:gd name="connsiteY3" fmla="*/ 14862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9421 w 23252"/>
              <a:gd name="connsiteY3" fmla="*/ 14862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2404"/>
              <a:gd name="connsiteY0" fmla="*/ 7123 h 64615"/>
              <a:gd name="connsiteX1" fmla="*/ 13763 w 22404"/>
              <a:gd name="connsiteY1" fmla="*/ 64615 h 64615"/>
              <a:gd name="connsiteX2" fmla="*/ 22404 w 22404"/>
              <a:gd name="connsiteY2" fmla="*/ 61364 h 64615"/>
              <a:gd name="connsiteX3" fmla="*/ 9421 w 22404"/>
              <a:gd name="connsiteY3" fmla="*/ 14862 h 64615"/>
              <a:gd name="connsiteX4" fmla="*/ 8988 w 22404"/>
              <a:gd name="connsiteY4" fmla="*/ 0 h 64615"/>
              <a:gd name="connsiteX5" fmla="*/ 0 w 22404"/>
              <a:gd name="connsiteY5" fmla="*/ 7123 h 64615"/>
              <a:gd name="connsiteX0" fmla="*/ 0 w 22404"/>
              <a:gd name="connsiteY0" fmla="*/ 7123 h 61364"/>
              <a:gd name="connsiteX1" fmla="*/ 13204 w 22404"/>
              <a:gd name="connsiteY1" fmla="*/ 54218 h 61364"/>
              <a:gd name="connsiteX2" fmla="*/ 22404 w 22404"/>
              <a:gd name="connsiteY2" fmla="*/ 61364 h 61364"/>
              <a:gd name="connsiteX3" fmla="*/ 9421 w 22404"/>
              <a:gd name="connsiteY3" fmla="*/ 14862 h 61364"/>
              <a:gd name="connsiteX4" fmla="*/ 8988 w 22404"/>
              <a:gd name="connsiteY4" fmla="*/ 0 h 61364"/>
              <a:gd name="connsiteX5" fmla="*/ 0 w 22404"/>
              <a:gd name="connsiteY5" fmla="*/ 7123 h 61364"/>
              <a:gd name="connsiteX0" fmla="*/ 0 w 25261"/>
              <a:gd name="connsiteY0" fmla="*/ 18332 h 72573"/>
              <a:gd name="connsiteX1" fmla="*/ 13204 w 25261"/>
              <a:gd name="connsiteY1" fmla="*/ 65427 h 72573"/>
              <a:gd name="connsiteX2" fmla="*/ 22404 w 25261"/>
              <a:gd name="connsiteY2" fmla="*/ 72573 h 72573"/>
              <a:gd name="connsiteX3" fmla="*/ 9421 w 25261"/>
              <a:gd name="connsiteY3" fmla="*/ 26071 h 72573"/>
              <a:gd name="connsiteX4" fmla="*/ 25261 w 25261"/>
              <a:gd name="connsiteY4" fmla="*/ 0 h 72573"/>
              <a:gd name="connsiteX5" fmla="*/ 0 w 25261"/>
              <a:gd name="connsiteY5" fmla="*/ 18332 h 72573"/>
              <a:gd name="connsiteX0" fmla="*/ 0 w 27020"/>
              <a:gd name="connsiteY0" fmla="*/ 21478 h 75719"/>
              <a:gd name="connsiteX1" fmla="*/ 13204 w 27020"/>
              <a:gd name="connsiteY1" fmla="*/ 68573 h 75719"/>
              <a:gd name="connsiteX2" fmla="*/ 22404 w 27020"/>
              <a:gd name="connsiteY2" fmla="*/ 75719 h 75719"/>
              <a:gd name="connsiteX3" fmla="*/ 9421 w 27020"/>
              <a:gd name="connsiteY3" fmla="*/ 29217 h 75719"/>
              <a:gd name="connsiteX4" fmla="*/ 27020 w 27020"/>
              <a:gd name="connsiteY4" fmla="*/ 0 h 75719"/>
              <a:gd name="connsiteX5" fmla="*/ 0 w 27020"/>
              <a:gd name="connsiteY5" fmla="*/ 21478 h 75719"/>
              <a:gd name="connsiteX0" fmla="*/ 0 w 27164"/>
              <a:gd name="connsiteY0" fmla="*/ 21478 h 75719"/>
              <a:gd name="connsiteX1" fmla="*/ 13204 w 27164"/>
              <a:gd name="connsiteY1" fmla="*/ 68573 h 75719"/>
              <a:gd name="connsiteX2" fmla="*/ 22404 w 27164"/>
              <a:gd name="connsiteY2" fmla="*/ 75719 h 75719"/>
              <a:gd name="connsiteX3" fmla="*/ 9421 w 27164"/>
              <a:gd name="connsiteY3" fmla="*/ 29217 h 75719"/>
              <a:gd name="connsiteX4" fmla="*/ 9555 w 27164"/>
              <a:gd name="connsiteY4" fmla="*/ 16954 h 75719"/>
              <a:gd name="connsiteX5" fmla="*/ 27020 w 27164"/>
              <a:gd name="connsiteY5" fmla="*/ 0 h 75719"/>
              <a:gd name="connsiteX6" fmla="*/ 0 w 27164"/>
              <a:gd name="connsiteY6" fmla="*/ 21478 h 75719"/>
              <a:gd name="connsiteX0" fmla="*/ 0 w 27164"/>
              <a:gd name="connsiteY0" fmla="*/ 21478 h 75719"/>
              <a:gd name="connsiteX1" fmla="*/ 13204 w 27164"/>
              <a:gd name="connsiteY1" fmla="*/ 68573 h 75719"/>
              <a:gd name="connsiteX2" fmla="*/ 22404 w 27164"/>
              <a:gd name="connsiteY2" fmla="*/ 75719 h 75719"/>
              <a:gd name="connsiteX3" fmla="*/ 9421 w 27164"/>
              <a:gd name="connsiteY3" fmla="*/ 29217 h 75719"/>
              <a:gd name="connsiteX4" fmla="*/ 9555 w 27164"/>
              <a:gd name="connsiteY4" fmla="*/ 16954 h 75719"/>
              <a:gd name="connsiteX5" fmla="*/ 27020 w 27164"/>
              <a:gd name="connsiteY5" fmla="*/ 0 h 75719"/>
              <a:gd name="connsiteX6" fmla="*/ 0 w 27164"/>
              <a:gd name="connsiteY6" fmla="*/ 21478 h 75719"/>
              <a:gd name="connsiteX0" fmla="*/ 0 w 27020"/>
              <a:gd name="connsiteY0" fmla="*/ 21478 h 75719"/>
              <a:gd name="connsiteX1" fmla="*/ 13204 w 27020"/>
              <a:gd name="connsiteY1" fmla="*/ 68573 h 75719"/>
              <a:gd name="connsiteX2" fmla="*/ 22404 w 27020"/>
              <a:gd name="connsiteY2" fmla="*/ 75719 h 75719"/>
              <a:gd name="connsiteX3" fmla="*/ 9421 w 27020"/>
              <a:gd name="connsiteY3" fmla="*/ 29217 h 75719"/>
              <a:gd name="connsiteX4" fmla="*/ 9555 w 27020"/>
              <a:gd name="connsiteY4" fmla="*/ 16954 h 75719"/>
              <a:gd name="connsiteX5" fmla="*/ 27020 w 27020"/>
              <a:gd name="connsiteY5" fmla="*/ 0 h 75719"/>
              <a:gd name="connsiteX6" fmla="*/ 0 w 27020"/>
              <a:gd name="connsiteY6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555 w 28874"/>
              <a:gd name="connsiteY4" fmla="*/ 16954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459 w 28874"/>
              <a:gd name="connsiteY4" fmla="*/ 154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459 w 28874"/>
              <a:gd name="connsiteY4" fmla="*/ 154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536 w 28874"/>
              <a:gd name="connsiteY4" fmla="*/ 169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6547"/>
              <a:gd name="connsiteX1" fmla="*/ 13204 w 28874"/>
              <a:gd name="connsiteY1" fmla="*/ 68573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28874"/>
              <a:gd name="connsiteY0" fmla="*/ 21478 h 76547"/>
              <a:gd name="connsiteX1" fmla="*/ 21572 w 28874"/>
              <a:gd name="connsiteY1" fmla="*/ 74159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28874"/>
              <a:gd name="connsiteY0" fmla="*/ 21478 h 76547"/>
              <a:gd name="connsiteX1" fmla="*/ 21630 w 28874"/>
              <a:gd name="connsiteY1" fmla="*/ 74211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30995"/>
              <a:gd name="connsiteY0" fmla="*/ 53133 h 76547"/>
              <a:gd name="connsiteX1" fmla="*/ 23751 w 30995"/>
              <a:gd name="connsiteY1" fmla="*/ 74211 h 76547"/>
              <a:gd name="connsiteX2" fmla="*/ 28381 w 30995"/>
              <a:gd name="connsiteY2" fmla="*/ 76547 h 76547"/>
              <a:gd name="connsiteX3" fmla="*/ 11542 w 30995"/>
              <a:gd name="connsiteY3" fmla="*/ 29217 h 76547"/>
              <a:gd name="connsiteX4" fmla="*/ 11657 w 30995"/>
              <a:gd name="connsiteY4" fmla="*/ 16902 h 76547"/>
              <a:gd name="connsiteX5" fmla="*/ 30995 w 30995"/>
              <a:gd name="connsiteY5" fmla="*/ 1436 h 76547"/>
              <a:gd name="connsiteX6" fmla="*/ 29141 w 30995"/>
              <a:gd name="connsiteY6" fmla="*/ 0 h 76547"/>
              <a:gd name="connsiteX7" fmla="*/ 0 w 30995"/>
              <a:gd name="connsiteY7" fmla="*/ 53133 h 76547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1542 w 30995"/>
              <a:gd name="connsiteY3" fmla="*/ 27781 h 75111"/>
              <a:gd name="connsiteX4" fmla="*/ 11657 w 30995"/>
              <a:gd name="connsiteY4" fmla="*/ 15466 h 75111"/>
              <a:gd name="connsiteX5" fmla="*/ 30995 w 30995"/>
              <a:gd name="connsiteY5" fmla="*/ 0 h 75111"/>
              <a:gd name="connsiteX6" fmla="*/ 24012 w 30995"/>
              <a:gd name="connsiteY6" fmla="*/ 1461 h 75111"/>
              <a:gd name="connsiteX7" fmla="*/ 0 w 30995"/>
              <a:gd name="connsiteY7" fmla="*/ 51697 h 75111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3991 w 30995"/>
              <a:gd name="connsiteY3" fmla="*/ 29074 h 75111"/>
              <a:gd name="connsiteX4" fmla="*/ 11657 w 30995"/>
              <a:gd name="connsiteY4" fmla="*/ 15466 h 75111"/>
              <a:gd name="connsiteX5" fmla="*/ 30995 w 30995"/>
              <a:gd name="connsiteY5" fmla="*/ 0 h 75111"/>
              <a:gd name="connsiteX6" fmla="*/ 24012 w 30995"/>
              <a:gd name="connsiteY6" fmla="*/ 1461 h 75111"/>
              <a:gd name="connsiteX7" fmla="*/ 0 w 30995"/>
              <a:gd name="connsiteY7" fmla="*/ 51697 h 75111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3991 w 30995"/>
              <a:gd name="connsiteY3" fmla="*/ 29074 h 75111"/>
              <a:gd name="connsiteX4" fmla="*/ 30995 w 30995"/>
              <a:gd name="connsiteY4" fmla="*/ 0 h 75111"/>
              <a:gd name="connsiteX5" fmla="*/ 24012 w 30995"/>
              <a:gd name="connsiteY5" fmla="*/ 1461 h 75111"/>
              <a:gd name="connsiteX6" fmla="*/ 0 w 30995"/>
              <a:gd name="connsiteY6" fmla="*/ 51697 h 75111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91 w 28381"/>
              <a:gd name="connsiteY3" fmla="*/ 27613 h 73650"/>
              <a:gd name="connsiteX4" fmla="*/ 26580 w 28381"/>
              <a:gd name="connsiteY4" fmla="*/ 1177 h 73650"/>
              <a:gd name="connsiteX5" fmla="*/ 24012 w 28381"/>
              <a:gd name="connsiteY5" fmla="*/ 0 h 73650"/>
              <a:gd name="connsiteX6" fmla="*/ 0 w 28381"/>
              <a:gd name="connsiteY6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91 w 28381"/>
              <a:gd name="connsiteY3" fmla="*/ 27613 h 73650"/>
              <a:gd name="connsiteX4" fmla="*/ 26580 w 28381"/>
              <a:gd name="connsiteY4" fmla="*/ 1177 h 73650"/>
              <a:gd name="connsiteX5" fmla="*/ 24012 w 28381"/>
              <a:gd name="connsiteY5" fmla="*/ 0 h 73650"/>
              <a:gd name="connsiteX6" fmla="*/ 0 w 28381"/>
              <a:gd name="connsiteY6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16653 w 16653"/>
              <a:gd name="connsiteY0" fmla="*/ 50433 h 73650"/>
              <a:gd name="connsiteX1" fmla="*/ 9763 w 16653"/>
              <a:gd name="connsiteY1" fmla="*/ 71314 h 73650"/>
              <a:gd name="connsiteX2" fmla="*/ 14393 w 16653"/>
              <a:gd name="connsiteY2" fmla="*/ 73650 h 73650"/>
              <a:gd name="connsiteX3" fmla="*/ 0 w 16653"/>
              <a:gd name="connsiteY3" fmla="*/ 57319 h 73650"/>
              <a:gd name="connsiteX4" fmla="*/ 3 w 16653"/>
              <a:gd name="connsiteY4" fmla="*/ 27613 h 73650"/>
              <a:gd name="connsiteX5" fmla="*/ 12592 w 16653"/>
              <a:gd name="connsiteY5" fmla="*/ 1177 h 73650"/>
              <a:gd name="connsiteX6" fmla="*/ 10024 w 16653"/>
              <a:gd name="connsiteY6" fmla="*/ 0 h 73650"/>
              <a:gd name="connsiteX7" fmla="*/ 16653 w 16653"/>
              <a:gd name="connsiteY7" fmla="*/ 50433 h 73650"/>
              <a:gd name="connsiteX0" fmla="*/ 20391 w 20391"/>
              <a:gd name="connsiteY0" fmla="*/ 43550 h 73650"/>
              <a:gd name="connsiteX1" fmla="*/ 9763 w 20391"/>
              <a:gd name="connsiteY1" fmla="*/ 71314 h 73650"/>
              <a:gd name="connsiteX2" fmla="*/ 14393 w 20391"/>
              <a:gd name="connsiteY2" fmla="*/ 73650 h 73650"/>
              <a:gd name="connsiteX3" fmla="*/ 0 w 20391"/>
              <a:gd name="connsiteY3" fmla="*/ 57319 h 73650"/>
              <a:gd name="connsiteX4" fmla="*/ 3 w 20391"/>
              <a:gd name="connsiteY4" fmla="*/ 27613 h 73650"/>
              <a:gd name="connsiteX5" fmla="*/ 12592 w 20391"/>
              <a:gd name="connsiteY5" fmla="*/ 1177 h 73650"/>
              <a:gd name="connsiteX6" fmla="*/ 10024 w 20391"/>
              <a:gd name="connsiteY6" fmla="*/ 0 h 73650"/>
              <a:gd name="connsiteX7" fmla="*/ 20391 w 20391"/>
              <a:gd name="connsiteY7" fmla="*/ 43550 h 73650"/>
              <a:gd name="connsiteX0" fmla="*/ 20391 w 30581"/>
              <a:gd name="connsiteY0" fmla="*/ 43550 h 74460"/>
              <a:gd name="connsiteX1" fmla="*/ 30581 w 30581"/>
              <a:gd name="connsiteY1" fmla="*/ 74460 h 74460"/>
              <a:gd name="connsiteX2" fmla="*/ 14393 w 30581"/>
              <a:gd name="connsiteY2" fmla="*/ 73650 h 74460"/>
              <a:gd name="connsiteX3" fmla="*/ 0 w 30581"/>
              <a:gd name="connsiteY3" fmla="*/ 57319 h 74460"/>
              <a:gd name="connsiteX4" fmla="*/ 3 w 30581"/>
              <a:gd name="connsiteY4" fmla="*/ 27613 h 74460"/>
              <a:gd name="connsiteX5" fmla="*/ 12592 w 30581"/>
              <a:gd name="connsiteY5" fmla="*/ 1177 h 74460"/>
              <a:gd name="connsiteX6" fmla="*/ 10024 w 30581"/>
              <a:gd name="connsiteY6" fmla="*/ 0 h 74460"/>
              <a:gd name="connsiteX7" fmla="*/ 20391 w 30581"/>
              <a:gd name="connsiteY7" fmla="*/ 43550 h 74460"/>
              <a:gd name="connsiteX0" fmla="*/ 20391 w 34918"/>
              <a:gd name="connsiteY0" fmla="*/ 43550 h 76403"/>
              <a:gd name="connsiteX1" fmla="*/ 30581 w 34918"/>
              <a:gd name="connsiteY1" fmla="*/ 74460 h 76403"/>
              <a:gd name="connsiteX2" fmla="*/ 34918 w 34918"/>
              <a:gd name="connsiteY2" fmla="*/ 76403 h 76403"/>
              <a:gd name="connsiteX3" fmla="*/ 0 w 34918"/>
              <a:gd name="connsiteY3" fmla="*/ 57319 h 76403"/>
              <a:gd name="connsiteX4" fmla="*/ 3 w 34918"/>
              <a:gd name="connsiteY4" fmla="*/ 27613 h 76403"/>
              <a:gd name="connsiteX5" fmla="*/ 12592 w 34918"/>
              <a:gd name="connsiteY5" fmla="*/ 1177 h 76403"/>
              <a:gd name="connsiteX6" fmla="*/ 10024 w 34918"/>
              <a:gd name="connsiteY6" fmla="*/ 0 h 76403"/>
              <a:gd name="connsiteX7" fmla="*/ 20391 w 34918"/>
              <a:gd name="connsiteY7" fmla="*/ 43550 h 76403"/>
              <a:gd name="connsiteX0" fmla="*/ 20388 w 48743"/>
              <a:gd name="connsiteY0" fmla="*/ 43550 h 76403"/>
              <a:gd name="connsiteX1" fmla="*/ 30578 w 48743"/>
              <a:gd name="connsiteY1" fmla="*/ 74460 h 76403"/>
              <a:gd name="connsiteX2" fmla="*/ 34915 w 48743"/>
              <a:gd name="connsiteY2" fmla="*/ 76403 h 76403"/>
              <a:gd name="connsiteX3" fmla="*/ 48743 w 48743"/>
              <a:gd name="connsiteY3" fmla="*/ 47093 h 76403"/>
              <a:gd name="connsiteX4" fmla="*/ 0 w 48743"/>
              <a:gd name="connsiteY4" fmla="*/ 27613 h 76403"/>
              <a:gd name="connsiteX5" fmla="*/ 12589 w 48743"/>
              <a:gd name="connsiteY5" fmla="*/ 1177 h 76403"/>
              <a:gd name="connsiteX6" fmla="*/ 10021 w 48743"/>
              <a:gd name="connsiteY6" fmla="*/ 0 h 76403"/>
              <a:gd name="connsiteX7" fmla="*/ 20388 w 48743"/>
              <a:gd name="connsiteY7" fmla="*/ 43550 h 76403"/>
              <a:gd name="connsiteX0" fmla="*/ 10367 w 38722"/>
              <a:gd name="connsiteY0" fmla="*/ 43550 h 76403"/>
              <a:gd name="connsiteX1" fmla="*/ 20557 w 38722"/>
              <a:gd name="connsiteY1" fmla="*/ 74460 h 76403"/>
              <a:gd name="connsiteX2" fmla="*/ 24894 w 38722"/>
              <a:gd name="connsiteY2" fmla="*/ 76403 h 76403"/>
              <a:gd name="connsiteX3" fmla="*/ 38722 w 38722"/>
              <a:gd name="connsiteY3" fmla="*/ 47093 h 76403"/>
              <a:gd name="connsiteX4" fmla="*/ 38506 w 38722"/>
              <a:gd name="connsiteY4" fmla="*/ 44919 h 76403"/>
              <a:gd name="connsiteX5" fmla="*/ 2568 w 38722"/>
              <a:gd name="connsiteY5" fmla="*/ 1177 h 76403"/>
              <a:gd name="connsiteX6" fmla="*/ 0 w 38722"/>
              <a:gd name="connsiteY6" fmla="*/ 0 h 76403"/>
              <a:gd name="connsiteX7" fmla="*/ 10367 w 38722"/>
              <a:gd name="connsiteY7" fmla="*/ 43550 h 76403"/>
              <a:gd name="connsiteX0" fmla="*/ 10367 w 38722"/>
              <a:gd name="connsiteY0" fmla="*/ 43550 h 76403"/>
              <a:gd name="connsiteX1" fmla="*/ 20557 w 38722"/>
              <a:gd name="connsiteY1" fmla="*/ 74460 h 76403"/>
              <a:gd name="connsiteX2" fmla="*/ 24894 w 38722"/>
              <a:gd name="connsiteY2" fmla="*/ 76403 h 76403"/>
              <a:gd name="connsiteX3" fmla="*/ 38722 w 38722"/>
              <a:gd name="connsiteY3" fmla="*/ 47093 h 76403"/>
              <a:gd name="connsiteX4" fmla="*/ 38506 w 38722"/>
              <a:gd name="connsiteY4" fmla="*/ 44919 h 76403"/>
              <a:gd name="connsiteX5" fmla="*/ 35628 w 38722"/>
              <a:gd name="connsiteY5" fmla="*/ 49947 h 76403"/>
              <a:gd name="connsiteX6" fmla="*/ 0 w 38722"/>
              <a:gd name="connsiteY6" fmla="*/ 0 h 76403"/>
              <a:gd name="connsiteX7" fmla="*/ 10367 w 38722"/>
              <a:gd name="connsiteY7" fmla="*/ 43550 h 76403"/>
              <a:gd name="connsiteX0" fmla="*/ 0 w 28355"/>
              <a:gd name="connsiteY0" fmla="*/ 0 h 32853"/>
              <a:gd name="connsiteX1" fmla="*/ 10190 w 28355"/>
              <a:gd name="connsiteY1" fmla="*/ 30910 h 32853"/>
              <a:gd name="connsiteX2" fmla="*/ 14527 w 28355"/>
              <a:gd name="connsiteY2" fmla="*/ 32853 h 32853"/>
              <a:gd name="connsiteX3" fmla="*/ 28355 w 28355"/>
              <a:gd name="connsiteY3" fmla="*/ 3543 h 32853"/>
              <a:gd name="connsiteX4" fmla="*/ 28139 w 28355"/>
              <a:gd name="connsiteY4" fmla="*/ 1369 h 32853"/>
              <a:gd name="connsiteX5" fmla="*/ 25261 w 28355"/>
              <a:gd name="connsiteY5" fmla="*/ 6397 h 32853"/>
              <a:gd name="connsiteX6" fmla="*/ 17268 w 28355"/>
              <a:gd name="connsiteY6" fmla="*/ 3254 h 32853"/>
              <a:gd name="connsiteX7" fmla="*/ 0 w 28355"/>
              <a:gd name="connsiteY7" fmla="*/ 0 h 32853"/>
              <a:gd name="connsiteX0" fmla="*/ 0 w 28355"/>
              <a:gd name="connsiteY0" fmla="*/ 11112 h 43965"/>
              <a:gd name="connsiteX1" fmla="*/ 10190 w 28355"/>
              <a:gd name="connsiteY1" fmla="*/ 42022 h 43965"/>
              <a:gd name="connsiteX2" fmla="*/ 14527 w 28355"/>
              <a:gd name="connsiteY2" fmla="*/ 43965 h 43965"/>
              <a:gd name="connsiteX3" fmla="*/ 28355 w 28355"/>
              <a:gd name="connsiteY3" fmla="*/ 14655 h 43965"/>
              <a:gd name="connsiteX4" fmla="*/ 28139 w 28355"/>
              <a:gd name="connsiteY4" fmla="*/ 12481 h 43965"/>
              <a:gd name="connsiteX5" fmla="*/ 25261 w 28355"/>
              <a:gd name="connsiteY5" fmla="*/ 17509 h 43965"/>
              <a:gd name="connsiteX6" fmla="*/ 17268 w 28355"/>
              <a:gd name="connsiteY6" fmla="*/ 14366 h 43965"/>
              <a:gd name="connsiteX7" fmla="*/ 17073 w 28355"/>
              <a:gd name="connsiteY7" fmla="*/ 0 h 43965"/>
              <a:gd name="connsiteX8" fmla="*/ 0 w 28355"/>
              <a:gd name="connsiteY8" fmla="*/ 11112 h 43965"/>
              <a:gd name="connsiteX0" fmla="*/ 0 w 28355"/>
              <a:gd name="connsiteY0" fmla="*/ 19214 h 52067"/>
              <a:gd name="connsiteX1" fmla="*/ 10190 w 28355"/>
              <a:gd name="connsiteY1" fmla="*/ 50124 h 52067"/>
              <a:gd name="connsiteX2" fmla="*/ 14527 w 28355"/>
              <a:gd name="connsiteY2" fmla="*/ 52067 h 52067"/>
              <a:gd name="connsiteX3" fmla="*/ 28355 w 28355"/>
              <a:gd name="connsiteY3" fmla="*/ 22757 h 52067"/>
              <a:gd name="connsiteX4" fmla="*/ 28139 w 28355"/>
              <a:gd name="connsiteY4" fmla="*/ 20583 h 52067"/>
              <a:gd name="connsiteX5" fmla="*/ 25261 w 28355"/>
              <a:gd name="connsiteY5" fmla="*/ 25611 h 52067"/>
              <a:gd name="connsiteX6" fmla="*/ 17268 w 28355"/>
              <a:gd name="connsiteY6" fmla="*/ 22468 h 52067"/>
              <a:gd name="connsiteX7" fmla="*/ 17073 w 28355"/>
              <a:gd name="connsiteY7" fmla="*/ 8102 h 52067"/>
              <a:gd name="connsiteX8" fmla="*/ 20958 w 28355"/>
              <a:gd name="connsiteY8" fmla="*/ 39 h 52067"/>
              <a:gd name="connsiteX9" fmla="*/ 0 w 28355"/>
              <a:gd name="connsiteY9" fmla="*/ 19214 h 52067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0 w 28355"/>
              <a:gd name="connsiteY10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0 w 28355"/>
              <a:gd name="connsiteY11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0 w 28355"/>
              <a:gd name="connsiteY12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0 w 28355"/>
              <a:gd name="connsiteY13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0 w 28355"/>
              <a:gd name="connsiteY14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0 w 28355"/>
              <a:gd name="connsiteY15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0 w 28355"/>
              <a:gd name="connsiteY16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3952 w 28355"/>
              <a:gd name="connsiteY16" fmla="*/ 29196 h 60379"/>
              <a:gd name="connsiteX17" fmla="*/ 0 w 28355"/>
              <a:gd name="connsiteY17" fmla="*/ 27526 h 60379"/>
              <a:gd name="connsiteX0" fmla="*/ 0 w 28355"/>
              <a:gd name="connsiteY0" fmla="*/ 27526 h 60379"/>
              <a:gd name="connsiteX1" fmla="*/ 10248 w 28355"/>
              <a:gd name="connsiteY1" fmla="*/ 58229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3952 w 28355"/>
              <a:gd name="connsiteY16" fmla="*/ 29196 h 60379"/>
              <a:gd name="connsiteX17" fmla="*/ 0 w 28355"/>
              <a:gd name="connsiteY17" fmla="*/ 27526 h 60379"/>
              <a:gd name="connsiteX0" fmla="*/ 0 w 28355"/>
              <a:gd name="connsiteY0" fmla="*/ 27526 h 60327"/>
              <a:gd name="connsiteX1" fmla="*/ 10248 w 28355"/>
              <a:gd name="connsiteY1" fmla="*/ 58229 h 60327"/>
              <a:gd name="connsiteX2" fmla="*/ 14353 w 28355"/>
              <a:gd name="connsiteY2" fmla="*/ 60327 h 60327"/>
              <a:gd name="connsiteX3" fmla="*/ 28355 w 28355"/>
              <a:gd name="connsiteY3" fmla="*/ 31069 h 60327"/>
              <a:gd name="connsiteX4" fmla="*/ 28139 w 28355"/>
              <a:gd name="connsiteY4" fmla="*/ 28895 h 60327"/>
              <a:gd name="connsiteX5" fmla="*/ 25261 w 28355"/>
              <a:gd name="connsiteY5" fmla="*/ 33923 h 60327"/>
              <a:gd name="connsiteX6" fmla="*/ 17268 w 28355"/>
              <a:gd name="connsiteY6" fmla="*/ 30780 h 60327"/>
              <a:gd name="connsiteX7" fmla="*/ 17073 w 28355"/>
              <a:gd name="connsiteY7" fmla="*/ 16414 h 60327"/>
              <a:gd name="connsiteX8" fmla="*/ 20958 w 28355"/>
              <a:gd name="connsiteY8" fmla="*/ 8351 h 60327"/>
              <a:gd name="connsiteX9" fmla="*/ 18320 w 28355"/>
              <a:gd name="connsiteY9" fmla="*/ 91 h 60327"/>
              <a:gd name="connsiteX10" fmla="*/ 15461 w 28355"/>
              <a:gd name="connsiteY10" fmla="*/ 5794 h 60327"/>
              <a:gd name="connsiteX11" fmla="*/ 11356 w 28355"/>
              <a:gd name="connsiteY11" fmla="*/ 4614 h 60327"/>
              <a:gd name="connsiteX12" fmla="*/ 15314 w 28355"/>
              <a:gd name="connsiteY12" fmla="*/ 17200 h 60327"/>
              <a:gd name="connsiteX13" fmla="*/ 14068 w 28355"/>
              <a:gd name="connsiteY13" fmla="*/ 34113 h 60327"/>
              <a:gd name="connsiteX14" fmla="*/ 10549 w 28355"/>
              <a:gd name="connsiteY14" fmla="*/ 34113 h 60327"/>
              <a:gd name="connsiteX15" fmla="*/ 7104 w 28355"/>
              <a:gd name="connsiteY15" fmla="*/ 23690 h 60327"/>
              <a:gd name="connsiteX16" fmla="*/ 3952 w 28355"/>
              <a:gd name="connsiteY16" fmla="*/ 29196 h 60327"/>
              <a:gd name="connsiteX17" fmla="*/ 0 w 28355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3856 w 28259"/>
              <a:gd name="connsiteY16" fmla="*/ 29196 h 60327"/>
              <a:gd name="connsiteX17" fmla="*/ 0 w 28259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4049 w 28259"/>
              <a:gd name="connsiteY16" fmla="*/ 29403 h 60327"/>
              <a:gd name="connsiteX17" fmla="*/ 0 w 28259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4049 w 28259"/>
              <a:gd name="connsiteY16" fmla="*/ 29403 h 60327"/>
              <a:gd name="connsiteX17" fmla="*/ 0 w 28259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8043 w 28220"/>
              <a:gd name="connsiteY4" fmla="*/ 28895 h 60327"/>
              <a:gd name="connsiteX5" fmla="*/ 25165 w 28220"/>
              <a:gd name="connsiteY5" fmla="*/ 33923 h 60327"/>
              <a:gd name="connsiteX6" fmla="*/ 17172 w 28220"/>
              <a:gd name="connsiteY6" fmla="*/ 3078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172 w 28220"/>
              <a:gd name="connsiteY6" fmla="*/ 3078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7054 w 28220"/>
              <a:gd name="connsiteY7" fmla="*/ 16311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435 h 60236"/>
              <a:gd name="connsiteX1" fmla="*/ 10152 w 28220"/>
              <a:gd name="connsiteY1" fmla="*/ 58138 h 60236"/>
              <a:gd name="connsiteX2" fmla="*/ 14257 w 28220"/>
              <a:gd name="connsiteY2" fmla="*/ 60236 h 60236"/>
              <a:gd name="connsiteX3" fmla="*/ 28220 w 28220"/>
              <a:gd name="connsiteY3" fmla="*/ 30564 h 60236"/>
              <a:gd name="connsiteX4" fmla="*/ 27619 w 28220"/>
              <a:gd name="connsiteY4" fmla="*/ 28804 h 60236"/>
              <a:gd name="connsiteX5" fmla="*/ 25165 w 28220"/>
              <a:gd name="connsiteY5" fmla="*/ 33832 h 60236"/>
              <a:gd name="connsiteX6" fmla="*/ 17056 w 28220"/>
              <a:gd name="connsiteY6" fmla="*/ 30379 h 60236"/>
              <a:gd name="connsiteX7" fmla="*/ 17054 w 28220"/>
              <a:gd name="connsiteY7" fmla="*/ 16220 h 60236"/>
              <a:gd name="connsiteX8" fmla="*/ 20862 w 28220"/>
              <a:gd name="connsiteY8" fmla="*/ 8260 h 60236"/>
              <a:gd name="connsiteX9" fmla="*/ 18224 w 28220"/>
              <a:gd name="connsiteY9" fmla="*/ 0 h 60236"/>
              <a:gd name="connsiteX10" fmla="*/ 15365 w 28220"/>
              <a:gd name="connsiteY10" fmla="*/ 5703 h 60236"/>
              <a:gd name="connsiteX11" fmla="*/ 11260 w 28220"/>
              <a:gd name="connsiteY11" fmla="*/ 4523 h 60236"/>
              <a:gd name="connsiteX12" fmla="*/ 15218 w 28220"/>
              <a:gd name="connsiteY12" fmla="*/ 17109 h 60236"/>
              <a:gd name="connsiteX13" fmla="*/ 13972 w 28220"/>
              <a:gd name="connsiteY13" fmla="*/ 34022 h 60236"/>
              <a:gd name="connsiteX14" fmla="*/ 10453 w 28220"/>
              <a:gd name="connsiteY14" fmla="*/ 34022 h 60236"/>
              <a:gd name="connsiteX15" fmla="*/ 7008 w 28220"/>
              <a:gd name="connsiteY15" fmla="*/ 23599 h 60236"/>
              <a:gd name="connsiteX16" fmla="*/ 4049 w 28220"/>
              <a:gd name="connsiteY16" fmla="*/ 29312 h 60236"/>
              <a:gd name="connsiteX17" fmla="*/ 0 w 28220"/>
              <a:gd name="connsiteY17" fmla="*/ 27435 h 60236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365 w 28220"/>
              <a:gd name="connsiteY10" fmla="*/ 6065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365 w 28220"/>
              <a:gd name="connsiteY10" fmla="*/ 6065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376 w 28220"/>
              <a:gd name="connsiteY14" fmla="*/ 34436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376 w 28220"/>
              <a:gd name="connsiteY14" fmla="*/ 34436 h 60598"/>
              <a:gd name="connsiteX15" fmla="*/ 6912 w 28220"/>
              <a:gd name="connsiteY15" fmla="*/ 23858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5235"/>
              <a:gd name="connsiteY0" fmla="*/ 19852 h 60598"/>
              <a:gd name="connsiteX1" fmla="*/ 7167 w 25235"/>
              <a:gd name="connsiteY1" fmla="*/ 58500 h 60598"/>
              <a:gd name="connsiteX2" fmla="*/ 11272 w 25235"/>
              <a:gd name="connsiteY2" fmla="*/ 60598 h 60598"/>
              <a:gd name="connsiteX3" fmla="*/ 25235 w 25235"/>
              <a:gd name="connsiteY3" fmla="*/ 30926 h 60598"/>
              <a:gd name="connsiteX4" fmla="*/ 24634 w 25235"/>
              <a:gd name="connsiteY4" fmla="*/ 29166 h 60598"/>
              <a:gd name="connsiteX5" fmla="*/ 22180 w 25235"/>
              <a:gd name="connsiteY5" fmla="*/ 34194 h 60598"/>
              <a:gd name="connsiteX6" fmla="*/ 14071 w 25235"/>
              <a:gd name="connsiteY6" fmla="*/ 30741 h 60598"/>
              <a:gd name="connsiteX7" fmla="*/ 14069 w 25235"/>
              <a:gd name="connsiteY7" fmla="*/ 16582 h 60598"/>
              <a:gd name="connsiteX8" fmla="*/ 17877 w 25235"/>
              <a:gd name="connsiteY8" fmla="*/ 8622 h 60598"/>
              <a:gd name="connsiteX9" fmla="*/ 15085 w 25235"/>
              <a:gd name="connsiteY9" fmla="*/ 0 h 60598"/>
              <a:gd name="connsiteX10" fmla="*/ 12303 w 25235"/>
              <a:gd name="connsiteY10" fmla="*/ 5962 h 60598"/>
              <a:gd name="connsiteX11" fmla="*/ 8179 w 25235"/>
              <a:gd name="connsiteY11" fmla="*/ 4264 h 60598"/>
              <a:gd name="connsiteX12" fmla="*/ 12310 w 25235"/>
              <a:gd name="connsiteY12" fmla="*/ 16592 h 60598"/>
              <a:gd name="connsiteX13" fmla="*/ 11141 w 25235"/>
              <a:gd name="connsiteY13" fmla="*/ 34746 h 60598"/>
              <a:gd name="connsiteX14" fmla="*/ 7391 w 25235"/>
              <a:gd name="connsiteY14" fmla="*/ 34436 h 60598"/>
              <a:gd name="connsiteX15" fmla="*/ 3927 w 25235"/>
              <a:gd name="connsiteY15" fmla="*/ 23858 h 60598"/>
              <a:gd name="connsiteX16" fmla="*/ 1064 w 25235"/>
              <a:gd name="connsiteY16" fmla="*/ 29674 h 60598"/>
              <a:gd name="connsiteX17" fmla="*/ 0 w 25235"/>
              <a:gd name="connsiteY17" fmla="*/ 19852 h 60598"/>
              <a:gd name="connsiteX0" fmla="*/ 3880 w 29115"/>
              <a:gd name="connsiteY0" fmla="*/ 19852 h 60598"/>
              <a:gd name="connsiteX1" fmla="*/ 0 w 29115"/>
              <a:gd name="connsiteY1" fmla="*/ 53077 h 60598"/>
              <a:gd name="connsiteX2" fmla="*/ 15152 w 29115"/>
              <a:gd name="connsiteY2" fmla="*/ 60598 h 60598"/>
              <a:gd name="connsiteX3" fmla="*/ 29115 w 29115"/>
              <a:gd name="connsiteY3" fmla="*/ 30926 h 60598"/>
              <a:gd name="connsiteX4" fmla="*/ 28514 w 29115"/>
              <a:gd name="connsiteY4" fmla="*/ 29166 h 60598"/>
              <a:gd name="connsiteX5" fmla="*/ 26060 w 29115"/>
              <a:gd name="connsiteY5" fmla="*/ 34194 h 60598"/>
              <a:gd name="connsiteX6" fmla="*/ 17951 w 29115"/>
              <a:gd name="connsiteY6" fmla="*/ 30741 h 60598"/>
              <a:gd name="connsiteX7" fmla="*/ 17949 w 29115"/>
              <a:gd name="connsiteY7" fmla="*/ 16582 h 60598"/>
              <a:gd name="connsiteX8" fmla="*/ 21757 w 29115"/>
              <a:gd name="connsiteY8" fmla="*/ 8622 h 60598"/>
              <a:gd name="connsiteX9" fmla="*/ 18965 w 29115"/>
              <a:gd name="connsiteY9" fmla="*/ 0 h 60598"/>
              <a:gd name="connsiteX10" fmla="*/ 16183 w 29115"/>
              <a:gd name="connsiteY10" fmla="*/ 5962 h 60598"/>
              <a:gd name="connsiteX11" fmla="*/ 12059 w 29115"/>
              <a:gd name="connsiteY11" fmla="*/ 4264 h 60598"/>
              <a:gd name="connsiteX12" fmla="*/ 16190 w 29115"/>
              <a:gd name="connsiteY12" fmla="*/ 16592 h 60598"/>
              <a:gd name="connsiteX13" fmla="*/ 15021 w 29115"/>
              <a:gd name="connsiteY13" fmla="*/ 34746 h 60598"/>
              <a:gd name="connsiteX14" fmla="*/ 11271 w 29115"/>
              <a:gd name="connsiteY14" fmla="*/ 34436 h 60598"/>
              <a:gd name="connsiteX15" fmla="*/ 7807 w 29115"/>
              <a:gd name="connsiteY15" fmla="*/ 23858 h 60598"/>
              <a:gd name="connsiteX16" fmla="*/ 4944 w 29115"/>
              <a:gd name="connsiteY16" fmla="*/ 29674 h 60598"/>
              <a:gd name="connsiteX17" fmla="*/ 3880 w 29115"/>
              <a:gd name="connsiteY17" fmla="*/ 19852 h 60598"/>
              <a:gd name="connsiteX0" fmla="*/ 7264 w 32499"/>
              <a:gd name="connsiteY0" fmla="*/ 19852 h 60598"/>
              <a:gd name="connsiteX1" fmla="*/ 0 w 32499"/>
              <a:gd name="connsiteY1" fmla="*/ 43177 h 60598"/>
              <a:gd name="connsiteX2" fmla="*/ 18536 w 32499"/>
              <a:gd name="connsiteY2" fmla="*/ 60598 h 60598"/>
              <a:gd name="connsiteX3" fmla="*/ 32499 w 32499"/>
              <a:gd name="connsiteY3" fmla="*/ 30926 h 60598"/>
              <a:gd name="connsiteX4" fmla="*/ 31898 w 32499"/>
              <a:gd name="connsiteY4" fmla="*/ 29166 h 60598"/>
              <a:gd name="connsiteX5" fmla="*/ 29444 w 32499"/>
              <a:gd name="connsiteY5" fmla="*/ 34194 h 60598"/>
              <a:gd name="connsiteX6" fmla="*/ 21335 w 32499"/>
              <a:gd name="connsiteY6" fmla="*/ 30741 h 60598"/>
              <a:gd name="connsiteX7" fmla="*/ 21333 w 32499"/>
              <a:gd name="connsiteY7" fmla="*/ 16582 h 60598"/>
              <a:gd name="connsiteX8" fmla="*/ 25141 w 32499"/>
              <a:gd name="connsiteY8" fmla="*/ 8622 h 60598"/>
              <a:gd name="connsiteX9" fmla="*/ 22349 w 32499"/>
              <a:gd name="connsiteY9" fmla="*/ 0 h 60598"/>
              <a:gd name="connsiteX10" fmla="*/ 19567 w 32499"/>
              <a:gd name="connsiteY10" fmla="*/ 5962 h 60598"/>
              <a:gd name="connsiteX11" fmla="*/ 15443 w 32499"/>
              <a:gd name="connsiteY11" fmla="*/ 4264 h 60598"/>
              <a:gd name="connsiteX12" fmla="*/ 19574 w 32499"/>
              <a:gd name="connsiteY12" fmla="*/ 16592 h 60598"/>
              <a:gd name="connsiteX13" fmla="*/ 18405 w 32499"/>
              <a:gd name="connsiteY13" fmla="*/ 34746 h 60598"/>
              <a:gd name="connsiteX14" fmla="*/ 14655 w 32499"/>
              <a:gd name="connsiteY14" fmla="*/ 34436 h 60598"/>
              <a:gd name="connsiteX15" fmla="*/ 11191 w 32499"/>
              <a:gd name="connsiteY15" fmla="*/ 23858 h 60598"/>
              <a:gd name="connsiteX16" fmla="*/ 8328 w 32499"/>
              <a:gd name="connsiteY16" fmla="*/ 29674 h 60598"/>
              <a:gd name="connsiteX17" fmla="*/ 7264 w 32499"/>
              <a:gd name="connsiteY17" fmla="*/ 19852 h 60598"/>
              <a:gd name="connsiteX0" fmla="*/ 7288 w 32499"/>
              <a:gd name="connsiteY0" fmla="*/ 20230 h 60598"/>
              <a:gd name="connsiteX1" fmla="*/ 0 w 32499"/>
              <a:gd name="connsiteY1" fmla="*/ 43177 h 60598"/>
              <a:gd name="connsiteX2" fmla="*/ 18536 w 32499"/>
              <a:gd name="connsiteY2" fmla="*/ 60598 h 60598"/>
              <a:gd name="connsiteX3" fmla="*/ 32499 w 32499"/>
              <a:gd name="connsiteY3" fmla="*/ 30926 h 60598"/>
              <a:gd name="connsiteX4" fmla="*/ 31898 w 32499"/>
              <a:gd name="connsiteY4" fmla="*/ 29166 h 60598"/>
              <a:gd name="connsiteX5" fmla="*/ 29444 w 32499"/>
              <a:gd name="connsiteY5" fmla="*/ 34194 h 60598"/>
              <a:gd name="connsiteX6" fmla="*/ 21335 w 32499"/>
              <a:gd name="connsiteY6" fmla="*/ 30741 h 60598"/>
              <a:gd name="connsiteX7" fmla="*/ 21333 w 32499"/>
              <a:gd name="connsiteY7" fmla="*/ 16582 h 60598"/>
              <a:gd name="connsiteX8" fmla="*/ 25141 w 32499"/>
              <a:gd name="connsiteY8" fmla="*/ 8622 h 60598"/>
              <a:gd name="connsiteX9" fmla="*/ 22349 w 32499"/>
              <a:gd name="connsiteY9" fmla="*/ 0 h 60598"/>
              <a:gd name="connsiteX10" fmla="*/ 19567 w 32499"/>
              <a:gd name="connsiteY10" fmla="*/ 5962 h 60598"/>
              <a:gd name="connsiteX11" fmla="*/ 15443 w 32499"/>
              <a:gd name="connsiteY11" fmla="*/ 4264 h 60598"/>
              <a:gd name="connsiteX12" fmla="*/ 19574 w 32499"/>
              <a:gd name="connsiteY12" fmla="*/ 16592 h 60598"/>
              <a:gd name="connsiteX13" fmla="*/ 18405 w 32499"/>
              <a:gd name="connsiteY13" fmla="*/ 34746 h 60598"/>
              <a:gd name="connsiteX14" fmla="*/ 14655 w 32499"/>
              <a:gd name="connsiteY14" fmla="*/ 34436 h 60598"/>
              <a:gd name="connsiteX15" fmla="*/ 11191 w 32499"/>
              <a:gd name="connsiteY15" fmla="*/ 23858 h 60598"/>
              <a:gd name="connsiteX16" fmla="*/ 8328 w 32499"/>
              <a:gd name="connsiteY16" fmla="*/ 29674 h 60598"/>
              <a:gd name="connsiteX17" fmla="*/ 7288 w 32499"/>
              <a:gd name="connsiteY17" fmla="*/ 20230 h 60598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1191 w 32499"/>
              <a:gd name="connsiteY15" fmla="*/ 23858 h 46474"/>
              <a:gd name="connsiteX16" fmla="*/ 8328 w 32499"/>
              <a:gd name="connsiteY16" fmla="*/ 29674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1191 w 32499"/>
              <a:gd name="connsiteY15" fmla="*/ 23858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6149 w 32499"/>
              <a:gd name="connsiteY13" fmla="*/ 33548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6149 w 32499"/>
              <a:gd name="connsiteY13" fmla="*/ 33548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1898"/>
              <a:gd name="connsiteY0" fmla="*/ 20230 h 46474"/>
              <a:gd name="connsiteX1" fmla="*/ 0 w 31898"/>
              <a:gd name="connsiteY1" fmla="*/ 43177 h 46474"/>
              <a:gd name="connsiteX2" fmla="*/ 908 w 31898"/>
              <a:gd name="connsiteY2" fmla="*/ 46474 h 46474"/>
              <a:gd name="connsiteX3" fmla="*/ 29091 w 31898"/>
              <a:gd name="connsiteY3" fmla="*/ 40069 h 46474"/>
              <a:gd name="connsiteX4" fmla="*/ 31898 w 31898"/>
              <a:gd name="connsiteY4" fmla="*/ 29166 h 46474"/>
              <a:gd name="connsiteX5" fmla="*/ 29444 w 31898"/>
              <a:gd name="connsiteY5" fmla="*/ 34194 h 46474"/>
              <a:gd name="connsiteX6" fmla="*/ 21335 w 31898"/>
              <a:gd name="connsiteY6" fmla="*/ 30741 h 46474"/>
              <a:gd name="connsiteX7" fmla="*/ 21333 w 31898"/>
              <a:gd name="connsiteY7" fmla="*/ 16582 h 46474"/>
              <a:gd name="connsiteX8" fmla="*/ 25141 w 31898"/>
              <a:gd name="connsiteY8" fmla="*/ 8622 h 46474"/>
              <a:gd name="connsiteX9" fmla="*/ 22349 w 31898"/>
              <a:gd name="connsiteY9" fmla="*/ 0 h 46474"/>
              <a:gd name="connsiteX10" fmla="*/ 19567 w 31898"/>
              <a:gd name="connsiteY10" fmla="*/ 5962 h 46474"/>
              <a:gd name="connsiteX11" fmla="*/ 15443 w 31898"/>
              <a:gd name="connsiteY11" fmla="*/ 4264 h 46474"/>
              <a:gd name="connsiteX12" fmla="*/ 19574 w 31898"/>
              <a:gd name="connsiteY12" fmla="*/ 16592 h 46474"/>
              <a:gd name="connsiteX13" fmla="*/ 16149 w 31898"/>
              <a:gd name="connsiteY13" fmla="*/ 33548 h 46474"/>
              <a:gd name="connsiteX14" fmla="*/ 11670 w 31898"/>
              <a:gd name="connsiteY14" fmla="*/ 29266 h 46474"/>
              <a:gd name="connsiteX15" fmla="*/ 13823 w 31898"/>
              <a:gd name="connsiteY15" fmla="*/ 22092 h 46474"/>
              <a:gd name="connsiteX16" fmla="*/ 8234 w 31898"/>
              <a:gd name="connsiteY16" fmla="*/ 23369 h 46474"/>
              <a:gd name="connsiteX17" fmla="*/ 7288 w 31898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29444 w 36481"/>
              <a:gd name="connsiteY5" fmla="*/ 34194 h 46474"/>
              <a:gd name="connsiteX6" fmla="*/ 21335 w 36481"/>
              <a:gd name="connsiteY6" fmla="*/ 30741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1335 w 36481"/>
              <a:gd name="connsiteY6" fmla="*/ 30741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7939 w 36481"/>
              <a:gd name="connsiteY6" fmla="*/ 19707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0957 w 36481"/>
              <a:gd name="connsiteY8" fmla="*/ 20539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2349 w 36481"/>
              <a:gd name="connsiteY8" fmla="*/ 0 h 46474"/>
              <a:gd name="connsiteX9" fmla="*/ 19567 w 36481"/>
              <a:gd name="connsiteY9" fmla="*/ 5962 h 46474"/>
              <a:gd name="connsiteX10" fmla="*/ 15443 w 36481"/>
              <a:gd name="connsiteY10" fmla="*/ 4264 h 46474"/>
              <a:gd name="connsiteX11" fmla="*/ 19574 w 36481"/>
              <a:gd name="connsiteY11" fmla="*/ 16592 h 46474"/>
              <a:gd name="connsiteX12" fmla="*/ 16149 w 36481"/>
              <a:gd name="connsiteY12" fmla="*/ 33548 h 46474"/>
              <a:gd name="connsiteX13" fmla="*/ 11670 w 36481"/>
              <a:gd name="connsiteY13" fmla="*/ 29266 h 46474"/>
              <a:gd name="connsiteX14" fmla="*/ 13823 w 36481"/>
              <a:gd name="connsiteY14" fmla="*/ 22092 h 46474"/>
              <a:gd name="connsiteX15" fmla="*/ 8234 w 36481"/>
              <a:gd name="connsiteY15" fmla="*/ 23369 h 46474"/>
              <a:gd name="connsiteX16" fmla="*/ 7288 w 36481"/>
              <a:gd name="connsiteY16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2349 w 36481"/>
              <a:gd name="connsiteY8" fmla="*/ 0 h 46474"/>
              <a:gd name="connsiteX9" fmla="*/ 19567 w 36481"/>
              <a:gd name="connsiteY9" fmla="*/ 5962 h 46474"/>
              <a:gd name="connsiteX10" fmla="*/ 15443 w 36481"/>
              <a:gd name="connsiteY10" fmla="*/ 4264 h 46474"/>
              <a:gd name="connsiteX11" fmla="*/ 16149 w 36481"/>
              <a:gd name="connsiteY11" fmla="*/ 33548 h 46474"/>
              <a:gd name="connsiteX12" fmla="*/ 11670 w 36481"/>
              <a:gd name="connsiteY12" fmla="*/ 29266 h 46474"/>
              <a:gd name="connsiteX13" fmla="*/ 13823 w 36481"/>
              <a:gd name="connsiteY13" fmla="*/ 22092 h 46474"/>
              <a:gd name="connsiteX14" fmla="*/ 8234 w 36481"/>
              <a:gd name="connsiteY14" fmla="*/ 23369 h 46474"/>
              <a:gd name="connsiteX15" fmla="*/ 7288 w 36481"/>
              <a:gd name="connsiteY15" fmla="*/ 20230 h 46474"/>
              <a:gd name="connsiteX0" fmla="*/ 7288 w 36481"/>
              <a:gd name="connsiteY0" fmla="*/ 15966 h 42210"/>
              <a:gd name="connsiteX1" fmla="*/ 0 w 36481"/>
              <a:gd name="connsiteY1" fmla="*/ 38913 h 42210"/>
              <a:gd name="connsiteX2" fmla="*/ 908 w 36481"/>
              <a:gd name="connsiteY2" fmla="*/ 42210 h 42210"/>
              <a:gd name="connsiteX3" fmla="*/ 29091 w 36481"/>
              <a:gd name="connsiteY3" fmla="*/ 35805 h 42210"/>
              <a:gd name="connsiteX4" fmla="*/ 36481 w 36481"/>
              <a:gd name="connsiteY4" fmla="*/ 12291 h 42210"/>
              <a:gd name="connsiteX5" fmla="*/ 30784 w 36481"/>
              <a:gd name="connsiteY5" fmla="*/ 13851 h 42210"/>
              <a:gd name="connsiteX6" fmla="*/ 29843 w 36481"/>
              <a:gd name="connsiteY6" fmla="*/ 10525 h 42210"/>
              <a:gd name="connsiteX7" fmla="*/ 26833 w 36481"/>
              <a:gd name="connsiteY7" fmla="*/ 19632 h 42210"/>
              <a:gd name="connsiteX8" fmla="*/ 19567 w 36481"/>
              <a:gd name="connsiteY8" fmla="*/ 1698 h 42210"/>
              <a:gd name="connsiteX9" fmla="*/ 15443 w 36481"/>
              <a:gd name="connsiteY9" fmla="*/ 0 h 42210"/>
              <a:gd name="connsiteX10" fmla="*/ 16149 w 36481"/>
              <a:gd name="connsiteY10" fmla="*/ 29284 h 42210"/>
              <a:gd name="connsiteX11" fmla="*/ 11670 w 36481"/>
              <a:gd name="connsiteY11" fmla="*/ 25002 h 42210"/>
              <a:gd name="connsiteX12" fmla="*/ 13823 w 36481"/>
              <a:gd name="connsiteY12" fmla="*/ 17828 h 42210"/>
              <a:gd name="connsiteX13" fmla="*/ 8234 w 36481"/>
              <a:gd name="connsiteY13" fmla="*/ 19105 h 42210"/>
              <a:gd name="connsiteX14" fmla="*/ 7288 w 36481"/>
              <a:gd name="connsiteY14" fmla="*/ 15966 h 42210"/>
              <a:gd name="connsiteX0" fmla="*/ 7288 w 36481"/>
              <a:gd name="connsiteY0" fmla="*/ 15966 h 42210"/>
              <a:gd name="connsiteX1" fmla="*/ 0 w 36481"/>
              <a:gd name="connsiteY1" fmla="*/ 38913 h 42210"/>
              <a:gd name="connsiteX2" fmla="*/ 908 w 36481"/>
              <a:gd name="connsiteY2" fmla="*/ 42210 h 42210"/>
              <a:gd name="connsiteX3" fmla="*/ 29091 w 36481"/>
              <a:gd name="connsiteY3" fmla="*/ 35805 h 42210"/>
              <a:gd name="connsiteX4" fmla="*/ 36481 w 36481"/>
              <a:gd name="connsiteY4" fmla="*/ 12291 h 42210"/>
              <a:gd name="connsiteX5" fmla="*/ 30784 w 36481"/>
              <a:gd name="connsiteY5" fmla="*/ 13851 h 42210"/>
              <a:gd name="connsiteX6" fmla="*/ 29843 w 36481"/>
              <a:gd name="connsiteY6" fmla="*/ 10525 h 42210"/>
              <a:gd name="connsiteX7" fmla="*/ 26833 w 36481"/>
              <a:gd name="connsiteY7" fmla="*/ 19632 h 42210"/>
              <a:gd name="connsiteX8" fmla="*/ 15443 w 36481"/>
              <a:gd name="connsiteY8" fmla="*/ 0 h 42210"/>
              <a:gd name="connsiteX9" fmla="*/ 16149 w 36481"/>
              <a:gd name="connsiteY9" fmla="*/ 29284 h 42210"/>
              <a:gd name="connsiteX10" fmla="*/ 11670 w 36481"/>
              <a:gd name="connsiteY10" fmla="*/ 25002 h 42210"/>
              <a:gd name="connsiteX11" fmla="*/ 13823 w 36481"/>
              <a:gd name="connsiteY11" fmla="*/ 17828 h 42210"/>
              <a:gd name="connsiteX12" fmla="*/ 8234 w 36481"/>
              <a:gd name="connsiteY12" fmla="*/ 19105 h 42210"/>
              <a:gd name="connsiteX13" fmla="*/ 7288 w 36481"/>
              <a:gd name="connsiteY13" fmla="*/ 15966 h 42210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16149 w 36481"/>
              <a:gd name="connsiteY8" fmla="*/ 18759 h 31685"/>
              <a:gd name="connsiteX9" fmla="*/ 11670 w 36481"/>
              <a:gd name="connsiteY9" fmla="*/ 14477 h 31685"/>
              <a:gd name="connsiteX10" fmla="*/ 13823 w 36481"/>
              <a:gd name="connsiteY10" fmla="*/ 7303 h 31685"/>
              <a:gd name="connsiteX11" fmla="*/ 8234 w 36481"/>
              <a:gd name="connsiteY11" fmla="*/ 8580 h 31685"/>
              <a:gd name="connsiteX12" fmla="*/ 7288 w 36481"/>
              <a:gd name="connsiteY12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17140 w 36481"/>
              <a:gd name="connsiteY8" fmla="*/ 22076 h 31685"/>
              <a:gd name="connsiteX9" fmla="*/ 16149 w 36481"/>
              <a:gd name="connsiteY9" fmla="*/ 18759 h 31685"/>
              <a:gd name="connsiteX10" fmla="*/ 11670 w 36481"/>
              <a:gd name="connsiteY10" fmla="*/ 14477 h 31685"/>
              <a:gd name="connsiteX11" fmla="*/ 13823 w 36481"/>
              <a:gd name="connsiteY11" fmla="*/ 7303 h 31685"/>
              <a:gd name="connsiteX12" fmla="*/ 8234 w 36481"/>
              <a:gd name="connsiteY12" fmla="*/ 8580 h 31685"/>
              <a:gd name="connsiteX13" fmla="*/ 7288 w 36481"/>
              <a:gd name="connsiteY13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9743 h 31685"/>
              <a:gd name="connsiteX9" fmla="*/ 17140 w 36481"/>
              <a:gd name="connsiteY9" fmla="*/ 22076 h 31685"/>
              <a:gd name="connsiteX10" fmla="*/ 16149 w 36481"/>
              <a:gd name="connsiteY10" fmla="*/ 18759 h 31685"/>
              <a:gd name="connsiteX11" fmla="*/ 11670 w 36481"/>
              <a:gd name="connsiteY11" fmla="*/ 14477 h 31685"/>
              <a:gd name="connsiteX12" fmla="*/ 13823 w 36481"/>
              <a:gd name="connsiteY12" fmla="*/ 7303 h 31685"/>
              <a:gd name="connsiteX13" fmla="*/ 8234 w 36481"/>
              <a:gd name="connsiteY13" fmla="*/ 8580 h 31685"/>
              <a:gd name="connsiteX14" fmla="*/ 7288 w 36481"/>
              <a:gd name="connsiteY14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8913 w 38106"/>
              <a:gd name="connsiteY0" fmla="*/ 5441 h 33136"/>
              <a:gd name="connsiteX1" fmla="*/ 0 w 38106"/>
              <a:gd name="connsiteY1" fmla="*/ 33136 h 33136"/>
              <a:gd name="connsiteX2" fmla="*/ 2533 w 38106"/>
              <a:gd name="connsiteY2" fmla="*/ 31685 h 33136"/>
              <a:gd name="connsiteX3" fmla="*/ 30716 w 38106"/>
              <a:gd name="connsiteY3" fmla="*/ 25280 h 33136"/>
              <a:gd name="connsiteX4" fmla="*/ 38106 w 38106"/>
              <a:gd name="connsiteY4" fmla="*/ 1766 h 33136"/>
              <a:gd name="connsiteX5" fmla="*/ 32409 w 38106"/>
              <a:gd name="connsiteY5" fmla="*/ 3326 h 33136"/>
              <a:gd name="connsiteX6" fmla="*/ 31468 w 38106"/>
              <a:gd name="connsiteY6" fmla="*/ 0 h 33136"/>
              <a:gd name="connsiteX7" fmla="*/ 28458 w 38106"/>
              <a:gd name="connsiteY7" fmla="*/ 9107 h 33136"/>
              <a:gd name="connsiteX8" fmla="*/ 26262 w 38106"/>
              <a:gd name="connsiteY8" fmla="*/ 10978 h 33136"/>
              <a:gd name="connsiteX9" fmla="*/ 26262 w 38106"/>
              <a:gd name="connsiteY9" fmla="*/ 19743 h 33136"/>
              <a:gd name="connsiteX10" fmla="*/ 18765 w 38106"/>
              <a:gd name="connsiteY10" fmla="*/ 22076 h 33136"/>
              <a:gd name="connsiteX11" fmla="*/ 17774 w 38106"/>
              <a:gd name="connsiteY11" fmla="*/ 18759 h 33136"/>
              <a:gd name="connsiteX12" fmla="*/ 13295 w 38106"/>
              <a:gd name="connsiteY12" fmla="*/ 14477 h 33136"/>
              <a:gd name="connsiteX13" fmla="*/ 15448 w 38106"/>
              <a:gd name="connsiteY13" fmla="*/ 7303 h 33136"/>
              <a:gd name="connsiteX14" fmla="*/ 9859 w 38106"/>
              <a:gd name="connsiteY14" fmla="*/ 8580 h 33136"/>
              <a:gd name="connsiteX15" fmla="*/ 8913 w 38106"/>
              <a:gd name="connsiteY15" fmla="*/ 5441 h 33136"/>
              <a:gd name="connsiteX0" fmla="*/ 8913 w 38106"/>
              <a:gd name="connsiteY0" fmla="*/ 5441 h 36626"/>
              <a:gd name="connsiteX1" fmla="*/ 0 w 38106"/>
              <a:gd name="connsiteY1" fmla="*/ 33136 h 36626"/>
              <a:gd name="connsiteX2" fmla="*/ 1016 w 38106"/>
              <a:gd name="connsiteY2" fmla="*/ 36626 h 36626"/>
              <a:gd name="connsiteX3" fmla="*/ 30716 w 38106"/>
              <a:gd name="connsiteY3" fmla="*/ 25280 h 36626"/>
              <a:gd name="connsiteX4" fmla="*/ 38106 w 38106"/>
              <a:gd name="connsiteY4" fmla="*/ 1766 h 36626"/>
              <a:gd name="connsiteX5" fmla="*/ 32409 w 38106"/>
              <a:gd name="connsiteY5" fmla="*/ 3326 h 36626"/>
              <a:gd name="connsiteX6" fmla="*/ 31468 w 38106"/>
              <a:gd name="connsiteY6" fmla="*/ 0 h 36626"/>
              <a:gd name="connsiteX7" fmla="*/ 28458 w 38106"/>
              <a:gd name="connsiteY7" fmla="*/ 9107 h 36626"/>
              <a:gd name="connsiteX8" fmla="*/ 26262 w 38106"/>
              <a:gd name="connsiteY8" fmla="*/ 10978 h 36626"/>
              <a:gd name="connsiteX9" fmla="*/ 26262 w 38106"/>
              <a:gd name="connsiteY9" fmla="*/ 19743 h 36626"/>
              <a:gd name="connsiteX10" fmla="*/ 18765 w 38106"/>
              <a:gd name="connsiteY10" fmla="*/ 22076 h 36626"/>
              <a:gd name="connsiteX11" fmla="*/ 17774 w 38106"/>
              <a:gd name="connsiteY11" fmla="*/ 18759 h 36626"/>
              <a:gd name="connsiteX12" fmla="*/ 13295 w 38106"/>
              <a:gd name="connsiteY12" fmla="*/ 14477 h 36626"/>
              <a:gd name="connsiteX13" fmla="*/ 15448 w 38106"/>
              <a:gd name="connsiteY13" fmla="*/ 7303 h 36626"/>
              <a:gd name="connsiteX14" fmla="*/ 9859 w 38106"/>
              <a:gd name="connsiteY14" fmla="*/ 8580 h 36626"/>
              <a:gd name="connsiteX15" fmla="*/ 8913 w 38106"/>
              <a:gd name="connsiteY15" fmla="*/ 5441 h 36626"/>
              <a:gd name="connsiteX0" fmla="*/ 8913 w 38106"/>
              <a:gd name="connsiteY0" fmla="*/ 5441 h 36626"/>
              <a:gd name="connsiteX1" fmla="*/ 0 w 38106"/>
              <a:gd name="connsiteY1" fmla="*/ 33136 h 36626"/>
              <a:gd name="connsiteX2" fmla="*/ 1016 w 38106"/>
              <a:gd name="connsiteY2" fmla="*/ 36626 h 36626"/>
              <a:gd name="connsiteX3" fmla="*/ 29091 w 38106"/>
              <a:gd name="connsiteY3" fmla="*/ 30124 h 36626"/>
              <a:gd name="connsiteX4" fmla="*/ 38106 w 38106"/>
              <a:gd name="connsiteY4" fmla="*/ 1766 h 36626"/>
              <a:gd name="connsiteX5" fmla="*/ 32409 w 38106"/>
              <a:gd name="connsiteY5" fmla="*/ 3326 h 36626"/>
              <a:gd name="connsiteX6" fmla="*/ 31468 w 38106"/>
              <a:gd name="connsiteY6" fmla="*/ 0 h 36626"/>
              <a:gd name="connsiteX7" fmla="*/ 28458 w 38106"/>
              <a:gd name="connsiteY7" fmla="*/ 9107 h 36626"/>
              <a:gd name="connsiteX8" fmla="*/ 26262 w 38106"/>
              <a:gd name="connsiteY8" fmla="*/ 10978 h 36626"/>
              <a:gd name="connsiteX9" fmla="*/ 26262 w 38106"/>
              <a:gd name="connsiteY9" fmla="*/ 19743 h 36626"/>
              <a:gd name="connsiteX10" fmla="*/ 18765 w 38106"/>
              <a:gd name="connsiteY10" fmla="*/ 22076 h 36626"/>
              <a:gd name="connsiteX11" fmla="*/ 17774 w 38106"/>
              <a:gd name="connsiteY11" fmla="*/ 18759 h 36626"/>
              <a:gd name="connsiteX12" fmla="*/ 13295 w 38106"/>
              <a:gd name="connsiteY12" fmla="*/ 14477 h 36626"/>
              <a:gd name="connsiteX13" fmla="*/ 15448 w 38106"/>
              <a:gd name="connsiteY13" fmla="*/ 7303 h 36626"/>
              <a:gd name="connsiteX14" fmla="*/ 9859 w 38106"/>
              <a:gd name="connsiteY14" fmla="*/ 8580 h 36626"/>
              <a:gd name="connsiteX15" fmla="*/ 8913 w 38106"/>
              <a:gd name="connsiteY15" fmla="*/ 5441 h 36626"/>
              <a:gd name="connsiteX0" fmla="*/ 8913 w 38106"/>
              <a:gd name="connsiteY0" fmla="*/ 5441 h 36626"/>
              <a:gd name="connsiteX1" fmla="*/ 0 w 38106"/>
              <a:gd name="connsiteY1" fmla="*/ 33136 h 36626"/>
              <a:gd name="connsiteX2" fmla="*/ 1016 w 38106"/>
              <a:gd name="connsiteY2" fmla="*/ 36626 h 36626"/>
              <a:gd name="connsiteX3" fmla="*/ 29130 w 38106"/>
              <a:gd name="connsiteY3" fmla="*/ 30227 h 36626"/>
              <a:gd name="connsiteX4" fmla="*/ 38106 w 38106"/>
              <a:gd name="connsiteY4" fmla="*/ 1766 h 36626"/>
              <a:gd name="connsiteX5" fmla="*/ 32409 w 38106"/>
              <a:gd name="connsiteY5" fmla="*/ 3326 h 36626"/>
              <a:gd name="connsiteX6" fmla="*/ 31468 w 38106"/>
              <a:gd name="connsiteY6" fmla="*/ 0 h 36626"/>
              <a:gd name="connsiteX7" fmla="*/ 28458 w 38106"/>
              <a:gd name="connsiteY7" fmla="*/ 9107 h 36626"/>
              <a:gd name="connsiteX8" fmla="*/ 26262 w 38106"/>
              <a:gd name="connsiteY8" fmla="*/ 10978 h 36626"/>
              <a:gd name="connsiteX9" fmla="*/ 26262 w 38106"/>
              <a:gd name="connsiteY9" fmla="*/ 19743 h 36626"/>
              <a:gd name="connsiteX10" fmla="*/ 18765 w 38106"/>
              <a:gd name="connsiteY10" fmla="*/ 22076 h 36626"/>
              <a:gd name="connsiteX11" fmla="*/ 17774 w 38106"/>
              <a:gd name="connsiteY11" fmla="*/ 18759 h 36626"/>
              <a:gd name="connsiteX12" fmla="*/ 13295 w 38106"/>
              <a:gd name="connsiteY12" fmla="*/ 14477 h 36626"/>
              <a:gd name="connsiteX13" fmla="*/ 15448 w 38106"/>
              <a:gd name="connsiteY13" fmla="*/ 7303 h 36626"/>
              <a:gd name="connsiteX14" fmla="*/ 9859 w 38106"/>
              <a:gd name="connsiteY14" fmla="*/ 8580 h 36626"/>
              <a:gd name="connsiteX15" fmla="*/ 8913 w 38106"/>
              <a:gd name="connsiteY15" fmla="*/ 5441 h 36626"/>
              <a:gd name="connsiteX0" fmla="*/ 8913 w 38106"/>
              <a:gd name="connsiteY0" fmla="*/ 5441 h 36626"/>
              <a:gd name="connsiteX1" fmla="*/ 0 w 38106"/>
              <a:gd name="connsiteY1" fmla="*/ 33136 h 36626"/>
              <a:gd name="connsiteX2" fmla="*/ 1016 w 38106"/>
              <a:gd name="connsiteY2" fmla="*/ 36626 h 36626"/>
              <a:gd name="connsiteX3" fmla="*/ 29130 w 38106"/>
              <a:gd name="connsiteY3" fmla="*/ 30227 h 36626"/>
              <a:gd name="connsiteX4" fmla="*/ 38106 w 38106"/>
              <a:gd name="connsiteY4" fmla="*/ 1766 h 36626"/>
              <a:gd name="connsiteX5" fmla="*/ 32409 w 38106"/>
              <a:gd name="connsiteY5" fmla="*/ 3326 h 36626"/>
              <a:gd name="connsiteX6" fmla="*/ 31468 w 38106"/>
              <a:gd name="connsiteY6" fmla="*/ 0 h 36626"/>
              <a:gd name="connsiteX7" fmla="*/ 28458 w 38106"/>
              <a:gd name="connsiteY7" fmla="*/ 9107 h 36626"/>
              <a:gd name="connsiteX8" fmla="*/ 26262 w 38106"/>
              <a:gd name="connsiteY8" fmla="*/ 10978 h 36626"/>
              <a:gd name="connsiteX9" fmla="*/ 26262 w 38106"/>
              <a:gd name="connsiteY9" fmla="*/ 19743 h 36626"/>
              <a:gd name="connsiteX10" fmla="*/ 18765 w 38106"/>
              <a:gd name="connsiteY10" fmla="*/ 22076 h 36626"/>
              <a:gd name="connsiteX11" fmla="*/ 17774 w 38106"/>
              <a:gd name="connsiteY11" fmla="*/ 18759 h 36626"/>
              <a:gd name="connsiteX12" fmla="*/ 12505 w 38106"/>
              <a:gd name="connsiteY12" fmla="*/ 16960 h 36626"/>
              <a:gd name="connsiteX13" fmla="*/ 15448 w 38106"/>
              <a:gd name="connsiteY13" fmla="*/ 7303 h 36626"/>
              <a:gd name="connsiteX14" fmla="*/ 9859 w 38106"/>
              <a:gd name="connsiteY14" fmla="*/ 8580 h 36626"/>
              <a:gd name="connsiteX15" fmla="*/ 8913 w 38106"/>
              <a:gd name="connsiteY15" fmla="*/ 5441 h 36626"/>
              <a:gd name="connsiteX0" fmla="*/ 8913 w 38106"/>
              <a:gd name="connsiteY0" fmla="*/ 5441 h 36626"/>
              <a:gd name="connsiteX1" fmla="*/ 0 w 38106"/>
              <a:gd name="connsiteY1" fmla="*/ 33136 h 36626"/>
              <a:gd name="connsiteX2" fmla="*/ 1016 w 38106"/>
              <a:gd name="connsiteY2" fmla="*/ 36626 h 36626"/>
              <a:gd name="connsiteX3" fmla="*/ 29130 w 38106"/>
              <a:gd name="connsiteY3" fmla="*/ 30227 h 36626"/>
              <a:gd name="connsiteX4" fmla="*/ 38106 w 38106"/>
              <a:gd name="connsiteY4" fmla="*/ 1766 h 36626"/>
              <a:gd name="connsiteX5" fmla="*/ 32409 w 38106"/>
              <a:gd name="connsiteY5" fmla="*/ 3326 h 36626"/>
              <a:gd name="connsiteX6" fmla="*/ 31468 w 38106"/>
              <a:gd name="connsiteY6" fmla="*/ 0 h 36626"/>
              <a:gd name="connsiteX7" fmla="*/ 28458 w 38106"/>
              <a:gd name="connsiteY7" fmla="*/ 9107 h 36626"/>
              <a:gd name="connsiteX8" fmla="*/ 26262 w 38106"/>
              <a:gd name="connsiteY8" fmla="*/ 10978 h 36626"/>
              <a:gd name="connsiteX9" fmla="*/ 26262 w 38106"/>
              <a:gd name="connsiteY9" fmla="*/ 19743 h 36626"/>
              <a:gd name="connsiteX10" fmla="*/ 18765 w 38106"/>
              <a:gd name="connsiteY10" fmla="*/ 22076 h 36626"/>
              <a:gd name="connsiteX11" fmla="*/ 16733 w 38106"/>
              <a:gd name="connsiteY11" fmla="*/ 14983 h 36626"/>
              <a:gd name="connsiteX12" fmla="*/ 12505 w 38106"/>
              <a:gd name="connsiteY12" fmla="*/ 16960 h 36626"/>
              <a:gd name="connsiteX13" fmla="*/ 15448 w 38106"/>
              <a:gd name="connsiteY13" fmla="*/ 7303 h 36626"/>
              <a:gd name="connsiteX14" fmla="*/ 9859 w 38106"/>
              <a:gd name="connsiteY14" fmla="*/ 8580 h 36626"/>
              <a:gd name="connsiteX15" fmla="*/ 8913 w 38106"/>
              <a:gd name="connsiteY15" fmla="*/ 5441 h 36626"/>
              <a:gd name="connsiteX0" fmla="*/ 8913 w 38106"/>
              <a:gd name="connsiteY0" fmla="*/ 5441 h 36626"/>
              <a:gd name="connsiteX1" fmla="*/ 0 w 38106"/>
              <a:gd name="connsiteY1" fmla="*/ 33136 h 36626"/>
              <a:gd name="connsiteX2" fmla="*/ 1016 w 38106"/>
              <a:gd name="connsiteY2" fmla="*/ 36626 h 36626"/>
              <a:gd name="connsiteX3" fmla="*/ 29130 w 38106"/>
              <a:gd name="connsiteY3" fmla="*/ 30227 h 36626"/>
              <a:gd name="connsiteX4" fmla="*/ 38106 w 38106"/>
              <a:gd name="connsiteY4" fmla="*/ 1766 h 36626"/>
              <a:gd name="connsiteX5" fmla="*/ 32409 w 38106"/>
              <a:gd name="connsiteY5" fmla="*/ 3326 h 36626"/>
              <a:gd name="connsiteX6" fmla="*/ 31468 w 38106"/>
              <a:gd name="connsiteY6" fmla="*/ 0 h 36626"/>
              <a:gd name="connsiteX7" fmla="*/ 28458 w 38106"/>
              <a:gd name="connsiteY7" fmla="*/ 9107 h 36626"/>
              <a:gd name="connsiteX8" fmla="*/ 26262 w 38106"/>
              <a:gd name="connsiteY8" fmla="*/ 10978 h 36626"/>
              <a:gd name="connsiteX9" fmla="*/ 26262 w 38106"/>
              <a:gd name="connsiteY9" fmla="*/ 19743 h 36626"/>
              <a:gd name="connsiteX10" fmla="*/ 18765 w 38106"/>
              <a:gd name="connsiteY10" fmla="*/ 22076 h 36626"/>
              <a:gd name="connsiteX11" fmla="*/ 16733 w 38106"/>
              <a:gd name="connsiteY11" fmla="*/ 14983 h 36626"/>
              <a:gd name="connsiteX12" fmla="*/ 15059 w 38106"/>
              <a:gd name="connsiteY12" fmla="*/ 20055 h 36626"/>
              <a:gd name="connsiteX13" fmla="*/ 12505 w 38106"/>
              <a:gd name="connsiteY13" fmla="*/ 16960 h 36626"/>
              <a:gd name="connsiteX14" fmla="*/ 15448 w 38106"/>
              <a:gd name="connsiteY14" fmla="*/ 7303 h 36626"/>
              <a:gd name="connsiteX15" fmla="*/ 9859 w 38106"/>
              <a:gd name="connsiteY15" fmla="*/ 8580 h 36626"/>
              <a:gd name="connsiteX16" fmla="*/ 8913 w 38106"/>
              <a:gd name="connsiteY16" fmla="*/ 5441 h 36626"/>
              <a:gd name="connsiteX0" fmla="*/ 8913 w 38106"/>
              <a:gd name="connsiteY0" fmla="*/ 5441 h 36626"/>
              <a:gd name="connsiteX1" fmla="*/ 0 w 38106"/>
              <a:gd name="connsiteY1" fmla="*/ 33136 h 36626"/>
              <a:gd name="connsiteX2" fmla="*/ 1016 w 38106"/>
              <a:gd name="connsiteY2" fmla="*/ 36626 h 36626"/>
              <a:gd name="connsiteX3" fmla="*/ 29130 w 38106"/>
              <a:gd name="connsiteY3" fmla="*/ 30227 h 36626"/>
              <a:gd name="connsiteX4" fmla="*/ 38106 w 38106"/>
              <a:gd name="connsiteY4" fmla="*/ 1766 h 36626"/>
              <a:gd name="connsiteX5" fmla="*/ 32409 w 38106"/>
              <a:gd name="connsiteY5" fmla="*/ 3326 h 36626"/>
              <a:gd name="connsiteX6" fmla="*/ 31468 w 38106"/>
              <a:gd name="connsiteY6" fmla="*/ 0 h 36626"/>
              <a:gd name="connsiteX7" fmla="*/ 28458 w 38106"/>
              <a:gd name="connsiteY7" fmla="*/ 9107 h 36626"/>
              <a:gd name="connsiteX8" fmla="*/ 26262 w 38106"/>
              <a:gd name="connsiteY8" fmla="*/ 10978 h 36626"/>
              <a:gd name="connsiteX9" fmla="*/ 26262 w 38106"/>
              <a:gd name="connsiteY9" fmla="*/ 19743 h 36626"/>
              <a:gd name="connsiteX10" fmla="*/ 18765 w 38106"/>
              <a:gd name="connsiteY10" fmla="*/ 22076 h 36626"/>
              <a:gd name="connsiteX11" fmla="*/ 16733 w 38106"/>
              <a:gd name="connsiteY11" fmla="*/ 14983 h 36626"/>
              <a:gd name="connsiteX12" fmla="*/ 15059 w 38106"/>
              <a:gd name="connsiteY12" fmla="*/ 20055 h 36626"/>
              <a:gd name="connsiteX13" fmla="*/ 12505 w 38106"/>
              <a:gd name="connsiteY13" fmla="*/ 16960 h 36626"/>
              <a:gd name="connsiteX14" fmla="*/ 15448 w 38106"/>
              <a:gd name="connsiteY14" fmla="*/ 7303 h 36626"/>
              <a:gd name="connsiteX15" fmla="*/ 9859 w 38106"/>
              <a:gd name="connsiteY15" fmla="*/ 8580 h 36626"/>
              <a:gd name="connsiteX16" fmla="*/ 8913 w 38106"/>
              <a:gd name="connsiteY16" fmla="*/ 5441 h 36626"/>
              <a:gd name="connsiteX0" fmla="*/ 8913 w 38106"/>
              <a:gd name="connsiteY0" fmla="*/ 5441 h 36626"/>
              <a:gd name="connsiteX1" fmla="*/ 0 w 38106"/>
              <a:gd name="connsiteY1" fmla="*/ 33136 h 36626"/>
              <a:gd name="connsiteX2" fmla="*/ 1016 w 38106"/>
              <a:gd name="connsiteY2" fmla="*/ 36626 h 36626"/>
              <a:gd name="connsiteX3" fmla="*/ 29130 w 38106"/>
              <a:gd name="connsiteY3" fmla="*/ 30227 h 36626"/>
              <a:gd name="connsiteX4" fmla="*/ 38106 w 38106"/>
              <a:gd name="connsiteY4" fmla="*/ 1766 h 36626"/>
              <a:gd name="connsiteX5" fmla="*/ 32409 w 38106"/>
              <a:gd name="connsiteY5" fmla="*/ 3326 h 36626"/>
              <a:gd name="connsiteX6" fmla="*/ 31468 w 38106"/>
              <a:gd name="connsiteY6" fmla="*/ 0 h 36626"/>
              <a:gd name="connsiteX7" fmla="*/ 28458 w 38106"/>
              <a:gd name="connsiteY7" fmla="*/ 9107 h 36626"/>
              <a:gd name="connsiteX8" fmla="*/ 26204 w 38106"/>
              <a:gd name="connsiteY8" fmla="*/ 12426 h 36626"/>
              <a:gd name="connsiteX9" fmla="*/ 26262 w 38106"/>
              <a:gd name="connsiteY9" fmla="*/ 19743 h 36626"/>
              <a:gd name="connsiteX10" fmla="*/ 18765 w 38106"/>
              <a:gd name="connsiteY10" fmla="*/ 22076 h 36626"/>
              <a:gd name="connsiteX11" fmla="*/ 16733 w 38106"/>
              <a:gd name="connsiteY11" fmla="*/ 14983 h 36626"/>
              <a:gd name="connsiteX12" fmla="*/ 15059 w 38106"/>
              <a:gd name="connsiteY12" fmla="*/ 20055 h 36626"/>
              <a:gd name="connsiteX13" fmla="*/ 12505 w 38106"/>
              <a:gd name="connsiteY13" fmla="*/ 16960 h 36626"/>
              <a:gd name="connsiteX14" fmla="*/ 15448 w 38106"/>
              <a:gd name="connsiteY14" fmla="*/ 7303 h 36626"/>
              <a:gd name="connsiteX15" fmla="*/ 9859 w 38106"/>
              <a:gd name="connsiteY15" fmla="*/ 8580 h 36626"/>
              <a:gd name="connsiteX16" fmla="*/ 8913 w 38106"/>
              <a:gd name="connsiteY16" fmla="*/ 5441 h 36626"/>
              <a:gd name="connsiteX0" fmla="*/ 8913 w 38106"/>
              <a:gd name="connsiteY0" fmla="*/ 5441 h 36626"/>
              <a:gd name="connsiteX1" fmla="*/ 0 w 38106"/>
              <a:gd name="connsiteY1" fmla="*/ 33136 h 36626"/>
              <a:gd name="connsiteX2" fmla="*/ 1016 w 38106"/>
              <a:gd name="connsiteY2" fmla="*/ 36626 h 36626"/>
              <a:gd name="connsiteX3" fmla="*/ 29130 w 38106"/>
              <a:gd name="connsiteY3" fmla="*/ 30227 h 36626"/>
              <a:gd name="connsiteX4" fmla="*/ 38106 w 38106"/>
              <a:gd name="connsiteY4" fmla="*/ 1766 h 36626"/>
              <a:gd name="connsiteX5" fmla="*/ 32409 w 38106"/>
              <a:gd name="connsiteY5" fmla="*/ 3326 h 36626"/>
              <a:gd name="connsiteX6" fmla="*/ 31468 w 38106"/>
              <a:gd name="connsiteY6" fmla="*/ 0 h 36626"/>
              <a:gd name="connsiteX7" fmla="*/ 27976 w 38106"/>
              <a:gd name="connsiteY7" fmla="*/ 10607 h 36626"/>
              <a:gd name="connsiteX8" fmla="*/ 26204 w 38106"/>
              <a:gd name="connsiteY8" fmla="*/ 12426 h 36626"/>
              <a:gd name="connsiteX9" fmla="*/ 26262 w 38106"/>
              <a:gd name="connsiteY9" fmla="*/ 19743 h 36626"/>
              <a:gd name="connsiteX10" fmla="*/ 18765 w 38106"/>
              <a:gd name="connsiteY10" fmla="*/ 22076 h 36626"/>
              <a:gd name="connsiteX11" fmla="*/ 16733 w 38106"/>
              <a:gd name="connsiteY11" fmla="*/ 14983 h 36626"/>
              <a:gd name="connsiteX12" fmla="*/ 15059 w 38106"/>
              <a:gd name="connsiteY12" fmla="*/ 20055 h 36626"/>
              <a:gd name="connsiteX13" fmla="*/ 12505 w 38106"/>
              <a:gd name="connsiteY13" fmla="*/ 16960 h 36626"/>
              <a:gd name="connsiteX14" fmla="*/ 15448 w 38106"/>
              <a:gd name="connsiteY14" fmla="*/ 7303 h 36626"/>
              <a:gd name="connsiteX15" fmla="*/ 9859 w 38106"/>
              <a:gd name="connsiteY15" fmla="*/ 8580 h 36626"/>
              <a:gd name="connsiteX16" fmla="*/ 8913 w 38106"/>
              <a:gd name="connsiteY16" fmla="*/ 5441 h 36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106" h="36626">
                <a:moveTo>
                  <a:pt x="8913" y="5441"/>
                </a:moveTo>
                <a:lnTo>
                  <a:pt x="0" y="33136"/>
                </a:lnTo>
                <a:lnTo>
                  <a:pt x="1016" y="36626"/>
                </a:lnTo>
                <a:lnTo>
                  <a:pt x="29130" y="30227"/>
                </a:lnTo>
                <a:lnTo>
                  <a:pt x="38106" y="1766"/>
                </a:lnTo>
                <a:lnTo>
                  <a:pt x="32409" y="3326"/>
                </a:lnTo>
                <a:lnTo>
                  <a:pt x="31468" y="0"/>
                </a:lnTo>
                <a:lnTo>
                  <a:pt x="27976" y="10607"/>
                </a:lnTo>
                <a:lnTo>
                  <a:pt x="26204" y="12426"/>
                </a:lnTo>
                <a:cubicBezTo>
                  <a:pt x="26223" y="14865"/>
                  <a:pt x="26243" y="17304"/>
                  <a:pt x="26262" y="19743"/>
                </a:cubicBezTo>
                <a:lnTo>
                  <a:pt x="18765" y="22076"/>
                </a:lnTo>
                <a:lnTo>
                  <a:pt x="16733" y="14983"/>
                </a:lnTo>
                <a:lnTo>
                  <a:pt x="15059" y="20055"/>
                </a:lnTo>
                <a:lnTo>
                  <a:pt x="12505" y="16960"/>
                </a:lnTo>
                <a:lnTo>
                  <a:pt x="15448" y="7303"/>
                </a:lnTo>
                <a:lnTo>
                  <a:pt x="9859" y="8580"/>
                </a:lnTo>
                <a:lnTo>
                  <a:pt x="8913" y="5441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4" name="Line 351"/>
          <p:cNvSpPr>
            <a:spLocks noChangeShapeType="1"/>
          </p:cNvSpPr>
          <p:nvPr/>
        </p:nvSpPr>
        <p:spPr bwMode="auto">
          <a:xfrm flipV="1">
            <a:off x="6957005" y="3685944"/>
            <a:ext cx="426909" cy="502674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 type="triangl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19" name="Freihandform 418"/>
          <p:cNvSpPr/>
          <p:nvPr/>
        </p:nvSpPr>
        <p:spPr>
          <a:xfrm>
            <a:off x="5288278" y="4384165"/>
            <a:ext cx="1447915" cy="634167"/>
          </a:xfrm>
          <a:custGeom>
            <a:avLst/>
            <a:gdLst>
              <a:gd name="connsiteX0" fmla="*/ 1475714 w 1810693"/>
              <a:gd name="connsiteY0" fmla="*/ 0 h 706170"/>
              <a:gd name="connsiteX1" fmla="*/ 1810693 w 1810693"/>
              <a:gd name="connsiteY1" fmla="*/ 353085 h 706170"/>
              <a:gd name="connsiteX2" fmla="*/ 1330859 w 1810693"/>
              <a:gd name="connsiteY2" fmla="*/ 706170 h 706170"/>
              <a:gd name="connsiteX3" fmla="*/ 334978 w 1810693"/>
              <a:gd name="connsiteY3" fmla="*/ 534154 h 706170"/>
              <a:gd name="connsiteX4" fmla="*/ 0 w 1810693"/>
              <a:gd name="connsiteY4" fmla="*/ 172016 h 706170"/>
              <a:gd name="connsiteX5" fmla="*/ 1032095 w 1810693"/>
              <a:gd name="connsiteY5" fmla="*/ 325924 h 706170"/>
              <a:gd name="connsiteX6" fmla="*/ 1475714 w 1810693"/>
              <a:gd name="connsiteY6" fmla="*/ 0 h 706170"/>
              <a:gd name="connsiteX0" fmla="*/ 1475714 w 1810693"/>
              <a:gd name="connsiteY0" fmla="*/ 0 h 725220"/>
              <a:gd name="connsiteX1" fmla="*/ 1810693 w 1810693"/>
              <a:gd name="connsiteY1" fmla="*/ 372135 h 725220"/>
              <a:gd name="connsiteX2" fmla="*/ 1330859 w 1810693"/>
              <a:gd name="connsiteY2" fmla="*/ 725220 h 725220"/>
              <a:gd name="connsiteX3" fmla="*/ 334978 w 1810693"/>
              <a:gd name="connsiteY3" fmla="*/ 553204 h 725220"/>
              <a:gd name="connsiteX4" fmla="*/ 0 w 1810693"/>
              <a:gd name="connsiteY4" fmla="*/ 191066 h 725220"/>
              <a:gd name="connsiteX5" fmla="*/ 1032095 w 1810693"/>
              <a:gd name="connsiteY5" fmla="*/ 344974 h 725220"/>
              <a:gd name="connsiteX6" fmla="*/ 1475714 w 1810693"/>
              <a:gd name="connsiteY6" fmla="*/ 0 h 725220"/>
              <a:gd name="connsiteX0" fmla="*/ 1475714 w 1801168"/>
              <a:gd name="connsiteY0" fmla="*/ 0 h 725220"/>
              <a:gd name="connsiteX1" fmla="*/ 1801168 w 1801168"/>
              <a:gd name="connsiteY1" fmla="*/ 364991 h 725220"/>
              <a:gd name="connsiteX2" fmla="*/ 1330859 w 1801168"/>
              <a:gd name="connsiteY2" fmla="*/ 725220 h 725220"/>
              <a:gd name="connsiteX3" fmla="*/ 334978 w 1801168"/>
              <a:gd name="connsiteY3" fmla="*/ 553204 h 725220"/>
              <a:gd name="connsiteX4" fmla="*/ 0 w 1801168"/>
              <a:gd name="connsiteY4" fmla="*/ 191066 h 725220"/>
              <a:gd name="connsiteX5" fmla="*/ 1032095 w 1801168"/>
              <a:gd name="connsiteY5" fmla="*/ 344974 h 725220"/>
              <a:gd name="connsiteX6" fmla="*/ 1475714 w 1801168"/>
              <a:gd name="connsiteY6" fmla="*/ 0 h 725220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4978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22570 w 1801168"/>
              <a:gd name="connsiteY5" fmla="*/ 361643 h 727601"/>
              <a:gd name="connsiteX6" fmla="*/ 1475714 w 1801168"/>
              <a:gd name="connsiteY6" fmla="*/ 0 h 727601"/>
              <a:gd name="connsiteX0" fmla="*/ 1485239 w 1810693"/>
              <a:gd name="connsiteY0" fmla="*/ 0 h 727601"/>
              <a:gd name="connsiteX1" fmla="*/ 1810693 w 1810693"/>
              <a:gd name="connsiteY1" fmla="*/ 364991 h 727601"/>
              <a:gd name="connsiteX2" fmla="*/ 1349909 w 1810693"/>
              <a:gd name="connsiteY2" fmla="*/ 727601 h 727601"/>
              <a:gd name="connsiteX3" fmla="*/ 339741 w 1810693"/>
              <a:gd name="connsiteY3" fmla="*/ 553204 h 727601"/>
              <a:gd name="connsiteX4" fmla="*/ 0 w 1810693"/>
              <a:gd name="connsiteY4" fmla="*/ 174397 h 727601"/>
              <a:gd name="connsiteX5" fmla="*/ 1032095 w 1810693"/>
              <a:gd name="connsiteY5" fmla="*/ 361643 h 727601"/>
              <a:gd name="connsiteX6" fmla="*/ 1485239 w 1810693"/>
              <a:gd name="connsiteY6" fmla="*/ 0 h 727601"/>
              <a:gd name="connsiteX0" fmla="*/ 1712235 w 2037689"/>
              <a:gd name="connsiteY0" fmla="*/ 0 h 727601"/>
              <a:gd name="connsiteX1" fmla="*/ 2037689 w 2037689"/>
              <a:gd name="connsiteY1" fmla="*/ 364991 h 727601"/>
              <a:gd name="connsiteX2" fmla="*/ 1576905 w 2037689"/>
              <a:gd name="connsiteY2" fmla="*/ 727601 h 727601"/>
              <a:gd name="connsiteX3" fmla="*/ 0 w 2037689"/>
              <a:gd name="connsiteY3" fmla="*/ 441285 h 727601"/>
              <a:gd name="connsiteX4" fmla="*/ 226996 w 2037689"/>
              <a:gd name="connsiteY4" fmla="*/ 174397 h 727601"/>
              <a:gd name="connsiteX5" fmla="*/ 1259091 w 2037689"/>
              <a:gd name="connsiteY5" fmla="*/ 361643 h 727601"/>
              <a:gd name="connsiteX6" fmla="*/ 1712235 w 2037689"/>
              <a:gd name="connsiteY6" fmla="*/ 0 h 727601"/>
              <a:gd name="connsiteX0" fmla="*/ 1712235 w 2037689"/>
              <a:gd name="connsiteY0" fmla="*/ 0 h 744270"/>
              <a:gd name="connsiteX1" fmla="*/ 2037689 w 2037689"/>
              <a:gd name="connsiteY1" fmla="*/ 364991 h 744270"/>
              <a:gd name="connsiteX2" fmla="*/ 248167 w 2037689"/>
              <a:gd name="connsiteY2" fmla="*/ 744270 h 744270"/>
              <a:gd name="connsiteX3" fmla="*/ 0 w 2037689"/>
              <a:gd name="connsiteY3" fmla="*/ 441285 h 744270"/>
              <a:gd name="connsiteX4" fmla="*/ 226996 w 2037689"/>
              <a:gd name="connsiteY4" fmla="*/ 174397 h 744270"/>
              <a:gd name="connsiteX5" fmla="*/ 1259091 w 2037689"/>
              <a:gd name="connsiteY5" fmla="*/ 361643 h 744270"/>
              <a:gd name="connsiteX6" fmla="*/ 1712235 w 2037689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1259091 w 1712235"/>
              <a:gd name="connsiteY5" fmla="*/ 361643 h 744270"/>
              <a:gd name="connsiteX6" fmla="*/ 1712235 w 1712235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473279 w 1712235"/>
              <a:gd name="connsiteY5" fmla="*/ 478324 h 744270"/>
              <a:gd name="connsiteX6" fmla="*/ 1712235 w 1712235"/>
              <a:gd name="connsiteY6" fmla="*/ 0 h 744270"/>
              <a:gd name="connsiteX0" fmla="*/ 1395528 w 1395528"/>
              <a:gd name="connsiteY0" fmla="*/ 220890 h 569873"/>
              <a:gd name="connsiteX1" fmla="*/ 1178058 w 1395528"/>
              <a:gd name="connsiteY1" fmla="*/ 471581 h 569873"/>
              <a:gd name="connsiteX2" fmla="*/ 248167 w 1395528"/>
              <a:gd name="connsiteY2" fmla="*/ 569873 h 569873"/>
              <a:gd name="connsiteX3" fmla="*/ 0 w 1395528"/>
              <a:gd name="connsiteY3" fmla="*/ 266888 h 569873"/>
              <a:gd name="connsiteX4" fmla="*/ 226996 w 1395528"/>
              <a:gd name="connsiteY4" fmla="*/ 0 h 569873"/>
              <a:gd name="connsiteX5" fmla="*/ 473279 w 1395528"/>
              <a:gd name="connsiteY5" fmla="*/ 303927 h 569873"/>
              <a:gd name="connsiteX6" fmla="*/ 1395528 w 1395528"/>
              <a:gd name="connsiteY6" fmla="*/ 220890 h 569873"/>
              <a:gd name="connsiteX0" fmla="*/ 1395528 w 1395528"/>
              <a:gd name="connsiteY0" fmla="*/ 220890 h 569873"/>
              <a:gd name="connsiteX1" fmla="*/ 1120908 w 1395528"/>
              <a:gd name="connsiteY1" fmla="*/ 566831 h 569873"/>
              <a:gd name="connsiteX2" fmla="*/ 248167 w 1395528"/>
              <a:gd name="connsiteY2" fmla="*/ 569873 h 569873"/>
              <a:gd name="connsiteX3" fmla="*/ 0 w 1395528"/>
              <a:gd name="connsiteY3" fmla="*/ 266888 h 569873"/>
              <a:gd name="connsiteX4" fmla="*/ 226996 w 1395528"/>
              <a:gd name="connsiteY4" fmla="*/ 0 h 569873"/>
              <a:gd name="connsiteX5" fmla="*/ 473279 w 1395528"/>
              <a:gd name="connsiteY5" fmla="*/ 303927 h 569873"/>
              <a:gd name="connsiteX6" fmla="*/ 1395528 w 1395528"/>
              <a:gd name="connsiteY6" fmla="*/ 220890 h 569873"/>
              <a:gd name="connsiteX0" fmla="*/ 1395528 w 1395528"/>
              <a:gd name="connsiteY0" fmla="*/ 220890 h 634167"/>
              <a:gd name="connsiteX1" fmla="*/ 1120908 w 1395528"/>
              <a:gd name="connsiteY1" fmla="*/ 566831 h 634167"/>
              <a:gd name="connsiteX2" fmla="*/ 200542 w 1395528"/>
              <a:gd name="connsiteY2" fmla="*/ 634167 h 634167"/>
              <a:gd name="connsiteX3" fmla="*/ 0 w 1395528"/>
              <a:gd name="connsiteY3" fmla="*/ 266888 h 634167"/>
              <a:gd name="connsiteX4" fmla="*/ 226996 w 1395528"/>
              <a:gd name="connsiteY4" fmla="*/ 0 h 634167"/>
              <a:gd name="connsiteX5" fmla="*/ 473279 w 1395528"/>
              <a:gd name="connsiteY5" fmla="*/ 303927 h 634167"/>
              <a:gd name="connsiteX6" fmla="*/ 1395528 w 1395528"/>
              <a:gd name="connsiteY6" fmla="*/ 220890 h 634167"/>
              <a:gd name="connsiteX0" fmla="*/ 1447915 w 1447915"/>
              <a:gd name="connsiteY0" fmla="*/ 220890 h 634167"/>
              <a:gd name="connsiteX1" fmla="*/ 1173295 w 1447915"/>
              <a:gd name="connsiteY1" fmla="*/ 566831 h 634167"/>
              <a:gd name="connsiteX2" fmla="*/ 252929 w 1447915"/>
              <a:gd name="connsiteY2" fmla="*/ 634167 h 634167"/>
              <a:gd name="connsiteX3" fmla="*/ 0 w 1447915"/>
              <a:gd name="connsiteY3" fmla="*/ 333563 h 634167"/>
              <a:gd name="connsiteX4" fmla="*/ 279383 w 1447915"/>
              <a:gd name="connsiteY4" fmla="*/ 0 h 634167"/>
              <a:gd name="connsiteX5" fmla="*/ 525666 w 1447915"/>
              <a:gd name="connsiteY5" fmla="*/ 303927 h 634167"/>
              <a:gd name="connsiteX6" fmla="*/ 1447915 w 1447915"/>
              <a:gd name="connsiteY6" fmla="*/ 220890 h 634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15" h="634167">
                <a:moveTo>
                  <a:pt x="1447915" y="220890"/>
                </a:moveTo>
                <a:lnTo>
                  <a:pt x="1173295" y="566831"/>
                </a:lnTo>
                <a:lnTo>
                  <a:pt x="252929" y="634167"/>
                </a:lnTo>
                <a:lnTo>
                  <a:pt x="0" y="333563"/>
                </a:lnTo>
                <a:lnTo>
                  <a:pt x="279383" y="0"/>
                </a:lnTo>
                <a:lnTo>
                  <a:pt x="525666" y="303927"/>
                </a:lnTo>
                <a:lnTo>
                  <a:pt x="1447915" y="220890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70000"/>
            </a:schemeClr>
          </a:solidFill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05" name="Freeform 17"/>
          <p:cNvSpPr>
            <a:spLocks/>
          </p:cNvSpPr>
          <p:nvPr/>
        </p:nvSpPr>
        <p:spPr bwMode="auto">
          <a:xfrm flipH="1">
            <a:off x="5574996" y="3805961"/>
            <a:ext cx="1174121" cy="876770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0 w 10067"/>
              <a:gd name="connsiteY3" fmla="*/ 7861 h 10000"/>
              <a:gd name="connsiteX4" fmla="*/ 0 w 10067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1850 w 10067"/>
              <a:gd name="connsiteY3" fmla="*/ 967 h 10000"/>
              <a:gd name="connsiteX4" fmla="*/ 0 w 10067"/>
              <a:gd name="connsiteY4" fmla="*/ 10000 h 10000"/>
              <a:gd name="connsiteX0" fmla="*/ 0 w 8217"/>
              <a:gd name="connsiteY0" fmla="*/ 4025 h 4899"/>
              <a:gd name="connsiteX1" fmla="*/ 8217 w 8217"/>
              <a:gd name="connsiteY1" fmla="*/ 4899 h 4899"/>
              <a:gd name="connsiteX2" fmla="*/ 8150 w 8217"/>
              <a:gd name="connsiteY2" fmla="*/ 0 h 4899"/>
              <a:gd name="connsiteX3" fmla="*/ 0 w 8217"/>
              <a:gd name="connsiteY3" fmla="*/ 967 h 4899"/>
              <a:gd name="connsiteX4" fmla="*/ 0 w 8217"/>
              <a:gd name="connsiteY4" fmla="*/ 4025 h 4899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6"/>
              <a:gd name="connsiteY0" fmla="*/ 6242 h 9618"/>
              <a:gd name="connsiteX1" fmla="*/ 3178 w 10006"/>
              <a:gd name="connsiteY1" fmla="*/ 9618 h 9618"/>
              <a:gd name="connsiteX2" fmla="*/ 10000 w 10006"/>
              <a:gd name="connsiteY2" fmla="*/ 8026 h 9618"/>
              <a:gd name="connsiteX3" fmla="*/ 9999 w 10006"/>
              <a:gd name="connsiteY3" fmla="*/ 1802 h 9618"/>
              <a:gd name="connsiteX4" fmla="*/ 0 w 10006"/>
              <a:gd name="connsiteY4" fmla="*/ 0 h 9618"/>
              <a:gd name="connsiteX5" fmla="*/ 0 w 10006"/>
              <a:gd name="connsiteY5" fmla="*/ 6242 h 9618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7289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8394 w 10000"/>
              <a:gd name="connsiteY4" fmla="*/ 4772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9994"/>
              <a:gd name="connsiteY0" fmla="*/ 6490 h 10317"/>
              <a:gd name="connsiteX1" fmla="*/ 8243 w 9994"/>
              <a:gd name="connsiteY1" fmla="*/ 10317 h 10317"/>
              <a:gd name="connsiteX2" fmla="*/ 9994 w 9994"/>
              <a:gd name="connsiteY2" fmla="*/ 7289 h 10317"/>
              <a:gd name="connsiteX3" fmla="*/ 9957 w 9994"/>
              <a:gd name="connsiteY3" fmla="*/ 1557 h 10317"/>
              <a:gd name="connsiteX4" fmla="*/ 8394 w 9994"/>
              <a:gd name="connsiteY4" fmla="*/ 4772 h 10317"/>
              <a:gd name="connsiteX5" fmla="*/ 0 w 9994"/>
              <a:gd name="connsiteY5" fmla="*/ 0 h 10317"/>
              <a:gd name="connsiteX6" fmla="*/ 0 w 9994"/>
              <a:gd name="connsiteY6" fmla="*/ 6490 h 10317"/>
              <a:gd name="connsiteX0" fmla="*/ 0 w 10000"/>
              <a:gd name="connsiteY0" fmla="*/ 4782 h 8491"/>
              <a:gd name="connsiteX1" fmla="*/ 8248 w 10000"/>
              <a:gd name="connsiteY1" fmla="*/ 8491 h 8491"/>
              <a:gd name="connsiteX2" fmla="*/ 10000 w 10000"/>
              <a:gd name="connsiteY2" fmla="*/ 5556 h 8491"/>
              <a:gd name="connsiteX3" fmla="*/ 9963 w 10000"/>
              <a:gd name="connsiteY3" fmla="*/ 0 h 8491"/>
              <a:gd name="connsiteX4" fmla="*/ 8399 w 10000"/>
              <a:gd name="connsiteY4" fmla="*/ 3116 h 8491"/>
              <a:gd name="connsiteX5" fmla="*/ 2013 w 10000"/>
              <a:gd name="connsiteY5" fmla="*/ 2330 h 8491"/>
              <a:gd name="connsiteX6" fmla="*/ 0 w 10000"/>
              <a:gd name="connsiteY6" fmla="*/ 4782 h 8491"/>
              <a:gd name="connsiteX0" fmla="*/ 108 w 7987"/>
              <a:gd name="connsiteY0" fmla="*/ 9189 h 10000"/>
              <a:gd name="connsiteX1" fmla="*/ 6235 w 7987"/>
              <a:gd name="connsiteY1" fmla="*/ 10000 h 10000"/>
              <a:gd name="connsiteX2" fmla="*/ 7987 w 7987"/>
              <a:gd name="connsiteY2" fmla="*/ 6543 h 10000"/>
              <a:gd name="connsiteX3" fmla="*/ 7950 w 7987"/>
              <a:gd name="connsiteY3" fmla="*/ 0 h 10000"/>
              <a:gd name="connsiteX4" fmla="*/ 6386 w 7987"/>
              <a:gd name="connsiteY4" fmla="*/ 3670 h 10000"/>
              <a:gd name="connsiteX5" fmla="*/ 0 w 7987"/>
              <a:gd name="connsiteY5" fmla="*/ 2744 h 10000"/>
              <a:gd name="connsiteX6" fmla="*/ 108 w 7987"/>
              <a:gd name="connsiteY6" fmla="*/ 9189 h 10000"/>
              <a:gd name="connsiteX0" fmla="*/ 135 w 10000"/>
              <a:gd name="connsiteY0" fmla="*/ 9189 h 10000"/>
              <a:gd name="connsiteX1" fmla="*/ 7928 w 10000"/>
              <a:gd name="connsiteY1" fmla="*/ 10000 h 10000"/>
              <a:gd name="connsiteX2" fmla="*/ 10000 w 10000"/>
              <a:gd name="connsiteY2" fmla="*/ 6543 h 10000"/>
              <a:gd name="connsiteX3" fmla="*/ 9954 w 10000"/>
              <a:gd name="connsiteY3" fmla="*/ 0 h 10000"/>
              <a:gd name="connsiteX4" fmla="*/ 7995 w 10000"/>
              <a:gd name="connsiteY4" fmla="*/ 3670 h 10000"/>
              <a:gd name="connsiteX5" fmla="*/ 0 w 10000"/>
              <a:gd name="connsiteY5" fmla="*/ 2744 h 10000"/>
              <a:gd name="connsiteX6" fmla="*/ 135 w 10000"/>
              <a:gd name="connsiteY6" fmla="*/ 918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135" y="9189"/>
                </a:moveTo>
                <a:lnTo>
                  <a:pt x="7928" y="10000"/>
                </a:lnTo>
                <a:cubicBezTo>
                  <a:pt x="8659" y="8848"/>
                  <a:pt x="9269" y="7695"/>
                  <a:pt x="10000" y="6543"/>
                </a:cubicBezTo>
                <a:cubicBezTo>
                  <a:pt x="9966" y="2587"/>
                  <a:pt x="9987" y="3956"/>
                  <a:pt x="9954" y="0"/>
                </a:cubicBezTo>
                <a:lnTo>
                  <a:pt x="7995" y="3670"/>
                </a:lnTo>
                <a:lnTo>
                  <a:pt x="0" y="2744"/>
                </a:lnTo>
                <a:lnTo>
                  <a:pt x="135" y="9189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2" name="Line 253"/>
          <p:cNvSpPr>
            <a:spLocks noChangeShapeType="1"/>
          </p:cNvSpPr>
          <p:nvPr/>
        </p:nvSpPr>
        <p:spPr bwMode="auto">
          <a:xfrm flipH="1">
            <a:off x="5560219" y="4176151"/>
            <a:ext cx="1392922" cy="519673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9" name="Line 342"/>
          <p:cNvSpPr>
            <a:spLocks noChangeShapeType="1"/>
          </p:cNvSpPr>
          <p:nvPr/>
        </p:nvSpPr>
        <p:spPr bwMode="auto">
          <a:xfrm>
            <a:off x="4967288" y="4557713"/>
            <a:ext cx="706269" cy="30141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2" name="Line 344"/>
          <p:cNvSpPr>
            <a:spLocks noChangeShapeType="1"/>
          </p:cNvSpPr>
          <p:nvPr/>
        </p:nvSpPr>
        <p:spPr bwMode="auto">
          <a:xfrm flipH="1">
            <a:off x="4949250" y="4019266"/>
            <a:ext cx="468066" cy="552734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21" name="Line 315"/>
          <p:cNvSpPr>
            <a:spLocks noChangeShapeType="1"/>
          </p:cNvSpPr>
          <p:nvPr/>
        </p:nvSpPr>
        <p:spPr bwMode="auto">
          <a:xfrm flipV="1">
            <a:off x="4972050" y="4020206"/>
            <a:ext cx="448325" cy="533109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3" name="Line 350"/>
          <p:cNvSpPr>
            <a:spLocks noChangeShapeType="1"/>
          </p:cNvSpPr>
          <p:nvPr/>
        </p:nvSpPr>
        <p:spPr bwMode="auto">
          <a:xfrm flipH="1">
            <a:off x="4855369" y="4042722"/>
            <a:ext cx="291586" cy="342742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11" name="Line 315"/>
          <p:cNvSpPr>
            <a:spLocks noChangeShapeType="1"/>
          </p:cNvSpPr>
          <p:nvPr/>
        </p:nvSpPr>
        <p:spPr bwMode="auto">
          <a:xfrm flipV="1">
            <a:off x="4864894" y="4055268"/>
            <a:ext cx="269081" cy="31996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2" name="Line 253"/>
          <p:cNvSpPr>
            <a:spLocks noChangeShapeType="1"/>
          </p:cNvSpPr>
          <p:nvPr/>
        </p:nvSpPr>
        <p:spPr bwMode="auto">
          <a:xfrm flipH="1">
            <a:off x="5679281" y="4347602"/>
            <a:ext cx="1383562" cy="51729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1" name="Line 327"/>
          <p:cNvSpPr>
            <a:spLocks noChangeShapeType="1"/>
          </p:cNvSpPr>
          <p:nvPr/>
        </p:nvSpPr>
        <p:spPr bwMode="auto">
          <a:xfrm flipV="1">
            <a:off x="7060406" y="3840259"/>
            <a:ext cx="443257" cy="505522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 type="triangl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28" name="Line 252"/>
          <p:cNvSpPr>
            <a:spLocks noChangeShapeType="1"/>
          </p:cNvSpPr>
          <p:nvPr/>
        </p:nvSpPr>
        <p:spPr bwMode="auto">
          <a:xfrm flipH="1">
            <a:off x="7060405" y="3838344"/>
            <a:ext cx="451409" cy="51192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" name="Line 252"/>
          <p:cNvSpPr>
            <a:spLocks noChangeShapeType="1"/>
          </p:cNvSpPr>
          <p:nvPr/>
        </p:nvSpPr>
        <p:spPr bwMode="auto">
          <a:xfrm flipH="1">
            <a:off x="6962775" y="3685944"/>
            <a:ext cx="420288" cy="47663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0" name="Line 342"/>
          <p:cNvSpPr>
            <a:spLocks noChangeShapeType="1"/>
          </p:cNvSpPr>
          <p:nvPr/>
        </p:nvSpPr>
        <p:spPr bwMode="auto">
          <a:xfrm>
            <a:off x="4855369" y="4388644"/>
            <a:ext cx="698960" cy="30856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1" name="Freeform 17"/>
          <p:cNvSpPr>
            <a:spLocks/>
          </p:cNvSpPr>
          <p:nvPr/>
        </p:nvSpPr>
        <p:spPr bwMode="auto">
          <a:xfrm flipH="1">
            <a:off x="4601583" y="1514514"/>
            <a:ext cx="3605423" cy="2561562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7188 w 10000"/>
              <a:gd name="connsiteY0" fmla="*/ 6839 h 7861"/>
              <a:gd name="connsiteX1" fmla="*/ 10000 w 10000"/>
              <a:gd name="connsiteY1" fmla="*/ 6401 h 7861"/>
              <a:gd name="connsiteX2" fmla="*/ 10000 w 10000"/>
              <a:gd name="connsiteY2" fmla="*/ 0 h 7861"/>
              <a:gd name="connsiteX3" fmla="*/ 0 w 10000"/>
              <a:gd name="connsiteY3" fmla="*/ 7861 h 7861"/>
              <a:gd name="connsiteX4" fmla="*/ 7188 w 10000"/>
              <a:gd name="connsiteY4" fmla="*/ 6839 h 7861"/>
              <a:gd name="connsiteX0" fmla="*/ 1930 w 4742"/>
              <a:gd name="connsiteY0" fmla="*/ 8700 h 8700"/>
              <a:gd name="connsiteX1" fmla="*/ 4742 w 4742"/>
              <a:gd name="connsiteY1" fmla="*/ 8143 h 8700"/>
              <a:gd name="connsiteX2" fmla="*/ 4742 w 4742"/>
              <a:gd name="connsiteY2" fmla="*/ 0 h 8700"/>
              <a:gd name="connsiteX3" fmla="*/ 0 w 4742"/>
              <a:gd name="connsiteY3" fmla="*/ 7062 h 8700"/>
              <a:gd name="connsiteX4" fmla="*/ 1930 w 4742"/>
              <a:gd name="connsiteY4" fmla="*/ 8700 h 87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10125 w 16055"/>
              <a:gd name="connsiteY0" fmla="*/ 17175 h 17175"/>
              <a:gd name="connsiteX1" fmla="*/ 16055 w 16055"/>
              <a:gd name="connsiteY1" fmla="*/ 16535 h 17175"/>
              <a:gd name="connsiteX2" fmla="*/ 16055 w 16055"/>
              <a:gd name="connsiteY2" fmla="*/ 7175 h 17175"/>
              <a:gd name="connsiteX3" fmla="*/ 0 w 16055"/>
              <a:gd name="connsiteY3" fmla="*/ 4 h 17175"/>
              <a:gd name="connsiteX4" fmla="*/ 6119 w 16055"/>
              <a:gd name="connsiteY4" fmla="*/ 8151 h 17175"/>
              <a:gd name="connsiteX5" fmla="*/ 6055 w 16055"/>
              <a:gd name="connsiteY5" fmla="*/ 15292 h 17175"/>
              <a:gd name="connsiteX6" fmla="*/ 10125 w 16055"/>
              <a:gd name="connsiteY6" fmla="*/ 17175 h 17175"/>
              <a:gd name="connsiteX0" fmla="*/ 10125 w 16055"/>
              <a:gd name="connsiteY0" fmla="*/ 17171 h 17171"/>
              <a:gd name="connsiteX1" fmla="*/ 16055 w 16055"/>
              <a:gd name="connsiteY1" fmla="*/ 16531 h 17171"/>
              <a:gd name="connsiteX2" fmla="*/ 16055 w 16055"/>
              <a:gd name="connsiteY2" fmla="*/ 7171 h 17171"/>
              <a:gd name="connsiteX3" fmla="*/ 0 w 16055"/>
              <a:gd name="connsiteY3" fmla="*/ 0 h 17171"/>
              <a:gd name="connsiteX4" fmla="*/ 6119 w 16055"/>
              <a:gd name="connsiteY4" fmla="*/ 8147 h 17171"/>
              <a:gd name="connsiteX5" fmla="*/ 6055 w 16055"/>
              <a:gd name="connsiteY5" fmla="*/ 15288 h 17171"/>
              <a:gd name="connsiteX6" fmla="*/ 10125 w 16055"/>
              <a:gd name="connsiteY6" fmla="*/ 17171 h 17171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0 w 16055"/>
              <a:gd name="connsiteY3" fmla="*/ 1156 h 18327"/>
              <a:gd name="connsiteX4" fmla="*/ 6119 w 16055"/>
              <a:gd name="connsiteY4" fmla="*/ 9303 h 18327"/>
              <a:gd name="connsiteX5" fmla="*/ 6055 w 16055"/>
              <a:gd name="connsiteY5" fmla="*/ 16444 h 18327"/>
              <a:gd name="connsiteX6" fmla="*/ 10125 w 16055"/>
              <a:gd name="connsiteY6" fmla="*/ 18327 h 18327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10020 w 16055"/>
              <a:gd name="connsiteY3" fmla="*/ 517 h 18327"/>
              <a:gd name="connsiteX4" fmla="*/ 0 w 16055"/>
              <a:gd name="connsiteY4" fmla="*/ 1156 h 18327"/>
              <a:gd name="connsiteX5" fmla="*/ 6119 w 16055"/>
              <a:gd name="connsiteY5" fmla="*/ 9303 h 18327"/>
              <a:gd name="connsiteX6" fmla="*/ 6055 w 16055"/>
              <a:gd name="connsiteY6" fmla="*/ 16444 h 18327"/>
              <a:gd name="connsiteX7" fmla="*/ 10125 w 16055"/>
              <a:gd name="connsiteY7" fmla="*/ 18327 h 18327"/>
              <a:gd name="connsiteX0" fmla="*/ 20342 w 26272"/>
              <a:gd name="connsiteY0" fmla="*/ 27105 h 27105"/>
              <a:gd name="connsiteX1" fmla="*/ 26272 w 26272"/>
              <a:gd name="connsiteY1" fmla="*/ 26465 h 27105"/>
              <a:gd name="connsiteX2" fmla="*/ 26272 w 26272"/>
              <a:gd name="connsiteY2" fmla="*/ 8778 h 27105"/>
              <a:gd name="connsiteX3" fmla="*/ 20237 w 26272"/>
              <a:gd name="connsiteY3" fmla="*/ 9295 h 27105"/>
              <a:gd name="connsiteX4" fmla="*/ 0 w 26272"/>
              <a:gd name="connsiteY4" fmla="*/ 1 h 27105"/>
              <a:gd name="connsiteX5" fmla="*/ 10217 w 26272"/>
              <a:gd name="connsiteY5" fmla="*/ 9934 h 27105"/>
              <a:gd name="connsiteX6" fmla="*/ 16336 w 26272"/>
              <a:gd name="connsiteY6" fmla="*/ 18081 h 27105"/>
              <a:gd name="connsiteX7" fmla="*/ 16272 w 26272"/>
              <a:gd name="connsiteY7" fmla="*/ 25222 h 27105"/>
              <a:gd name="connsiteX8" fmla="*/ 20342 w 26272"/>
              <a:gd name="connsiteY8" fmla="*/ 27105 h 27105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0217 w 26272"/>
              <a:gd name="connsiteY5" fmla="*/ 9933 h 27104"/>
              <a:gd name="connsiteX6" fmla="*/ 16336 w 26272"/>
              <a:gd name="connsiteY6" fmla="*/ 18080 h 27104"/>
              <a:gd name="connsiteX7" fmla="*/ 16272 w 26272"/>
              <a:gd name="connsiteY7" fmla="*/ 25221 h 27104"/>
              <a:gd name="connsiteX8" fmla="*/ 20342 w 26272"/>
              <a:gd name="connsiteY8" fmla="*/ 27104 h 27104"/>
              <a:gd name="connsiteX0" fmla="*/ 21028 w 26958"/>
              <a:gd name="connsiteY0" fmla="*/ 27104 h 27104"/>
              <a:gd name="connsiteX1" fmla="*/ 26958 w 26958"/>
              <a:gd name="connsiteY1" fmla="*/ 26464 h 27104"/>
              <a:gd name="connsiteX2" fmla="*/ 26958 w 26958"/>
              <a:gd name="connsiteY2" fmla="*/ 8777 h 27104"/>
              <a:gd name="connsiteX3" fmla="*/ 20923 w 26958"/>
              <a:gd name="connsiteY3" fmla="*/ 9294 h 27104"/>
              <a:gd name="connsiteX4" fmla="*/ 686 w 26958"/>
              <a:gd name="connsiteY4" fmla="*/ 0 h 27104"/>
              <a:gd name="connsiteX5" fmla="*/ 854 w 26958"/>
              <a:gd name="connsiteY5" fmla="*/ 17391 h 27104"/>
              <a:gd name="connsiteX6" fmla="*/ 10903 w 26958"/>
              <a:gd name="connsiteY6" fmla="*/ 9933 h 27104"/>
              <a:gd name="connsiteX7" fmla="*/ 17022 w 26958"/>
              <a:gd name="connsiteY7" fmla="*/ 18080 h 27104"/>
              <a:gd name="connsiteX8" fmla="*/ 16958 w 26958"/>
              <a:gd name="connsiteY8" fmla="*/ 25221 h 27104"/>
              <a:gd name="connsiteX9" fmla="*/ 21028 w 26958"/>
              <a:gd name="connsiteY9" fmla="*/ 27104 h 27104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68 w 26272"/>
              <a:gd name="connsiteY5" fmla="*/ 17391 h 27104"/>
              <a:gd name="connsiteX6" fmla="*/ 10217 w 26272"/>
              <a:gd name="connsiteY6" fmla="*/ 9933 h 27104"/>
              <a:gd name="connsiteX7" fmla="*/ 16336 w 26272"/>
              <a:gd name="connsiteY7" fmla="*/ 18080 h 27104"/>
              <a:gd name="connsiteX8" fmla="*/ 16272 w 26272"/>
              <a:gd name="connsiteY8" fmla="*/ 25221 h 27104"/>
              <a:gd name="connsiteX9" fmla="*/ 20342 w 26272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245 w 26300"/>
              <a:gd name="connsiteY6" fmla="*/ 9933 h 27104"/>
              <a:gd name="connsiteX7" fmla="*/ 16364 w 26300"/>
              <a:gd name="connsiteY7" fmla="*/ 18080 h 27104"/>
              <a:gd name="connsiteX8" fmla="*/ 16300 w 26300"/>
              <a:gd name="connsiteY8" fmla="*/ 25221 h 27104"/>
              <a:gd name="connsiteX9" fmla="*/ 20370 w 26300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049 w 26300"/>
              <a:gd name="connsiteY6" fmla="*/ 18998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452 w 26300"/>
              <a:gd name="connsiteY9" fmla="*/ 11867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228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612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454 w 26300"/>
              <a:gd name="connsiteY0" fmla="*/ 27202 h 27202"/>
              <a:gd name="connsiteX1" fmla="*/ 26300 w 26300"/>
              <a:gd name="connsiteY1" fmla="*/ 26612 h 27202"/>
              <a:gd name="connsiteX2" fmla="*/ 26300 w 26300"/>
              <a:gd name="connsiteY2" fmla="*/ 8777 h 27202"/>
              <a:gd name="connsiteX3" fmla="*/ 20265 w 26300"/>
              <a:gd name="connsiteY3" fmla="*/ 9294 h 27202"/>
              <a:gd name="connsiteX4" fmla="*/ 28 w 26300"/>
              <a:gd name="connsiteY4" fmla="*/ 0 h 27202"/>
              <a:gd name="connsiteX5" fmla="*/ 0 w 26300"/>
              <a:gd name="connsiteY5" fmla="*/ 17752 h 27202"/>
              <a:gd name="connsiteX6" fmla="*/ 4210 w 26300"/>
              <a:gd name="connsiteY6" fmla="*/ 19654 h 27202"/>
              <a:gd name="connsiteX7" fmla="*/ 10049 w 26300"/>
              <a:gd name="connsiteY7" fmla="*/ 19113 h 27202"/>
              <a:gd name="connsiteX8" fmla="*/ 10105 w 26300"/>
              <a:gd name="connsiteY8" fmla="*/ 11982 h 27202"/>
              <a:gd name="connsiteX9" fmla="*/ 11340 w 26300"/>
              <a:gd name="connsiteY9" fmla="*/ 11474 h 27202"/>
              <a:gd name="connsiteX10" fmla="*/ 16364 w 26300"/>
              <a:gd name="connsiteY10" fmla="*/ 18080 h 27202"/>
              <a:gd name="connsiteX11" fmla="*/ 16300 w 26300"/>
              <a:gd name="connsiteY11" fmla="*/ 25221 h 27202"/>
              <a:gd name="connsiteX12" fmla="*/ 20454 w 26300"/>
              <a:gd name="connsiteY12" fmla="*/ 27202 h 27202"/>
              <a:gd name="connsiteX0" fmla="*/ 20454 w 26487"/>
              <a:gd name="connsiteY0" fmla="*/ 27202 h 27202"/>
              <a:gd name="connsiteX1" fmla="*/ 26487 w 26487"/>
              <a:gd name="connsiteY1" fmla="*/ 24393 h 27202"/>
              <a:gd name="connsiteX2" fmla="*/ 26300 w 26487"/>
              <a:gd name="connsiteY2" fmla="*/ 8777 h 27202"/>
              <a:gd name="connsiteX3" fmla="*/ 20265 w 26487"/>
              <a:gd name="connsiteY3" fmla="*/ 9294 h 27202"/>
              <a:gd name="connsiteX4" fmla="*/ 28 w 26487"/>
              <a:gd name="connsiteY4" fmla="*/ 0 h 27202"/>
              <a:gd name="connsiteX5" fmla="*/ 0 w 26487"/>
              <a:gd name="connsiteY5" fmla="*/ 17752 h 27202"/>
              <a:gd name="connsiteX6" fmla="*/ 4210 w 26487"/>
              <a:gd name="connsiteY6" fmla="*/ 19654 h 27202"/>
              <a:gd name="connsiteX7" fmla="*/ 10049 w 26487"/>
              <a:gd name="connsiteY7" fmla="*/ 19113 h 27202"/>
              <a:gd name="connsiteX8" fmla="*/ 10105 w 26487"/>
              <a:gd name="connsiteY8" fmla="*/ 11982 h 27202"/>
              <a:gd name="connsiteX9" fmla="*/ 11340 w 26487"/>
              <a:gd name="connsiteY9" fmla="*/ 11474 h 27202"/>
              <a:gd name="connsiteX10" fmla="*/ 16364 w 26487"/>
              <a:gd name="connsiteY10" fmla="*/ 18080 h 27202"/>
              <a:gd name="connsiteX11" fmla="*/ 16300 w 26487"/>
              <a:gd name="connsiteY11" fmla="*/ 25221 h 27202"/>
              <a:gd name="connsiteX12" fmla="*/ 20454 w 26487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0265 w 26549"/>
              <a:gd name="connsiteY3" fmla="*/ 9294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300 w 26549"/>
              <a:gd name="connsiteY11" fmla="*/ 25221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4736 w 26549"/>
              <a:gd name="connsiteY9" fmla="*/ 13512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32903 w 34263"/>
              <a:gd name="connsiteY0" fmla="*/ 25383 h 25383"/>
              <a:gd name="connsiteX1" fmla="*/ 34201 w 34263"/>
              <a:gd name="connsiteY1" fmla="*/ 24393 h 25383"/>
              <a:gd name="connsiteX2" fmla="*/ 34263 w 34263"/>
              <a:gd name="connsiteY2" fmla="*/ 8668 h 25383"/>
              <a:gd name="connsiteX3" fmla="*/ 32714 w 34263"/>
              <a:gd name="connsiteY3" fmla="*/ 9913 h 25383"/>
              <a:gd name="connsiteX4" fmla="*/ 7742 w 34263"/>
              <a:gd name="connsiteY4" fmla="*/ 0 h 25383"/>
              <a:gd name="connsiteX5" fmla="*/ 7714 w 34263"/>
              <a:gd name="connsiteY5" fmla="*/ 17752 h 25383"/>
              <a:gd name="connsiteX6" fmla="*/ 11924 w 34263"/>
              <a:gd name="connsiteY6" fmla="*/ 19654 h 25383"/>
              <a:gd name="connsiteX7" fmla="*/ 17763 w 34263"/>
              <a:gd name="connsiteY7" fmla="*/ 19113 h 25383"/>
              <a:gd name="connsiteX8" fmla="*/ 0 w 34263"/>
              <a:gd name="connsiteY8" fmla="*/ 17658 h 25383"/>
              <a:gd name="connsiteX9" fmla="*/ 12450 w 34263"/>
              <a:gd name="connsiteY9" fmla="*/ 13512 h 25383"/>
              <a:gd name="connsiteX10" fmla="*/ 24639 w 34263"/>
              <a:gd name="connsiteY10" fmla="*/ 18808 h 25383"/>
              <a:gd name="connsiteX11" fmla="*/ 24575 w 34263"/>
              <a:gd name="connsiteY11" fmla="*/ 25003 h 25383"/>
              <a:gd name="connsiteX12" fmla="*/ 32903 w 34263"/>
              <a:gd name="connsiteY12" fmla="*/ 25383 h 2538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16046 w 42595"/>
              <a:gd name="connsiteY5" fmla="*/ 10002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96 w 42595"/>
              <a:gd name="connsiteY5" fmla="*/ 15569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20160 w 42499"/>
              <a:gd name="connsiteY6" fmla="*/ 11904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8236 w 42499"/>
              <a:gd name="connsiteY9" fmla="*/ 9908 h 17633"/>
              <a:gd name="connsiteX10" fmla="*/ 20686 w 42499"/>
              <a:gd name="connsiteY10" fmla="*/ 5762 h 17633"/>
              <a:gd name="connsiteX11" fmla="*/ 32875 w 42499"/>
              <a:gd name="connsiteY11" fmla="*/ 11058 h 17633"/>
              <a:gd name="connsiteX12" fmla="*/ 32811 w 42499"/>
              <a:gd name="connsiteY12" fmla="*/ 17253 h 17633"/>
              <a:gd name="connsiteX13" fmla="*/ 41139 w 42499"/>
              <a:gd name="connsiteY13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41 w 42499"/>
              <a:gd name="connsiteY8" fmla="*/ 937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99" h="17633">
                <a:moveTo>
                  <a:pt x="41139" y="17633"/>
                </a:moveTo>
                <a:lnTo>
                  <a:pt x="42437" y="16643"/>
                </a:lnTo>
                <a:cubicBezTo>
                  <a:pt x="42437" y="10698"/>
                  <a:pt x="42499" y="6863"/>
                  <a:pt x="42499" y="918"/>
                </a:cubicBezTo>
                <a:lnTo>
                  <a:pt x="40950" y="2163"/>
                </a:lnTo>
                <a:lnTo>
                  <a:pt x="91" y="0"/>
                </a:lnTo>
                <a:cubicBezTo>
                  <a:pt x="82" y="5917"/>
                  <a:pt x="9" y="9652"/>
                  <a:pt x="0" y="15569"/>
                </a:cubicBezTo>
                <a:lnTo>
                  <a:pt x="8198" y="16052"/>
                </a:lnTo>
                <a:lnTo>
                  <a:pt x="9613" y="14929"/>
                </a:lnTo>
                <a:cubicBezTo>
                  <a:pt x="9613" y="13124"/>
                  <a:pt x="9641" y="11183"/>
                  <a:pt x="9641" y="9378"/>
                </a:cubicBezTo>
                <a:lnTo>
                  <a:pt x="20686" y="5762"/>
                </a:lnTo>
                <a:lnTo>
                  <a:pt x="32875" y="11058"/>
                </a:lnTo>
                <a:cubicBezTo>
                  <a:pt x="32854" y="13438"/>
                  <a:pt x="32832" y="14873"/>
                  <a:pt x="32811" y="17253"/>
                </a:cubicBezTo>
                <a:lnTo>
                  <a:pt x="41139" y="17633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99" name="Line 281"/>
          <p:cNvSpPr>
            <a:spLocks noChangeShapeType="1"/>
          </p:cNvSpPr>
          <p:nvPr/>
        </p:nvSpPr>
        <p:spPr bwMode="auto">
          <a:xfrm flipH="1">
            <a:off x="6266774" y="2195512"/>
            <a:ext cx="79173" cy="287004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ysDash"/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5" name="Line 350"/>
          <p:cNvSpPr>
            <a:spLocks noChangeShapeType="1"/>
          </p:cNvSpPr>
          <p:nvPr/>
        </p:nvSpPr>
        <p:spPr bwMode="auto">
          <a:xfrm flipH="1">
            <a:off x="5153526" y="3862110"/>
            <a:ext cx="142806" cy="167860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ysDash"/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98" name="Line 232"/>
          <p:cNvSpPr>
            <a:spLocks noChangeShapeType="1"/>
          </p:cNvSpPr>
          <p:nvPr/>
        </p:nvSpPr>
        <p:spPr bwMode="auto">
          <a:xfrm flipH="1">
            <a:off x="4857750" y="2962513"/>
            <a:ext cx="439817" cy="1435656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522" name="Line 306"/>
          <p:cNvSpPr>
            <a:spLocks noChangeShapeType="1"/>
          </p:cNvSpPr>
          <p:nvPr/>
        </p:nvSpPr>
        <p:spPr bwMode="auto">
          <a:xfrm flipH="1">
            <a:off x="5541168" y="4684676"/>
            <a:ext cx="278601" cy="332618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 type="non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652" name="Line 120"/>
          <p:cNvSpPr>
            <a:spLocks noChangeShapeType="1"/>
          </p:cNvSpPr>
          <p:nvPr/>
        </p:nvSpPr>
        <p:spPr bwMode="auto">
          <a:xfrm flipV="1">
            <a:off x="7098855" y="3781620"/>
            <a:ext cx="1102666" cy="1295204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59" name="Line 325"/>
          <p:cNvSpPr>
            <a:spLocks noChangeShapeType="1"/>
          </p:cNvSpPr>
          <p:nvPr/>
        </p:nvSpPr>
        <p:spPr bwMode="auto">
          <a:xfrm flipV="1">
            <a:off x="7091458" y="3779768"/>
            <a:ext cx="1108477" cy="130658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 type="triangl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36" name="Line 259"/>
          <p:cNvSpPr>
            <a:spLocks noChangeShapeType="1"/>
          </p:cNvSpPr>
          <p:nvPr/>
        </p:nvSpPr>
        <p:spPr bwMode="auto">
          <a:xfrm flipH="1">
            <a:off x="3495675" y="3929145"/>
            <a:ext cx="1105908" cy="1298875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29" name="Line 259"/>
          <p:cNvSpPr>
            <a:spLocks noChangeShapeType="1"/>
          </p:cNvSpPr>
          <p:nvPr/>
        </p:nvSpPr>
        <p:spPr bwMode="auto">
          <a:xfrm flipH="1">
            <a:off x="3510404" y="3929146"/>
            <a:ext cx="1092124" cy="1281346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31" name="Line 260"/>
          <p:cNvSpPr>
            <a:spLocks noChangeShapeType="1"/>
          </p:cNvSpPr>
          <p:nvPr/>
        </p:nvSpPr>
        <p:spPr bwMode="auto">
          <a:xfrm>
            <a:off x="3502651" y="5219058"/>
            <a:ext cx="119748" cy="14937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30" name="Line 239"/>
          <p:cNvSpPr>
            <a:spLocks noChangeShapeType="1"/>
          </p:cNvSpPr>
          <p:nvPr/>
        </p:nvSpPr>
        <p:spPr bwMode="auto">
          <a:xfrm flipV="1">
            <a:off x="3624489" y="5077320"/>
            <a:ext cx="3476399" cy="29806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7" name="Line 390"/>
          <p:cNvSpPr>
            <a:spLocks noChangeShapeType="1"/>
          </p:cNvSpPr>
          <p:nvPr/>
        </p:nvSpPr>
        <p:spPr bwMode="auto">
          <a:xfrm flipH="1">
            <a:off x="3495675" y="1667496"/>
            <a:ext cx="1106854" cy="354744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39" name="Line 34"/>
          <p:cNvSpPr>
            <a:spLocks noChangeShapeType="1"/>
          </p:cNvSpPr>
          <p:nvPr/>
        </p:nvSpPr>
        <p:spPr bwMode="auto">
          <a:xfrm flipH="1" flipV="1">
            <a:off x="6341269" y="2195512"/>
            <a:ext cx="1042645" cy="58799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0" name="Line 87"/>
          <p:cNvSpPr>
            <a:spLocks noChangeShapeType="1"/>
          </p:cNvSpPr>
          <p:nvPr/>
        </p:nvSpPr>
        <p:spPr bwMode="auto">
          <a:xfrm>
            <a:off x="7384256" y="2783681"/>
            <a:ext cx="119407" cy="154141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1" name="Line 24"/>
          <p:cNvSpPr>
            <a:spLocks noChangeShapeType="1"/>
          </p:cNvSpPr>
          <p:nvPr/>
        </p:nvSpPr>
        <p:spPr bwMode="auto">
          <a:xfrm>
            <a:off x="8080186" y="1368741"/>
            <a:ext cx="0" cy="225794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2" name="Line 30"/>
          <p:cNvSpPr>
            <a:spLocks noChangeShapeType="1"/>
          </p:cNvSpPr>
          <p:nvPr/>
        </p:nvSpPr>
        <p:spPr bwMode="auto">
          <a:xfrm flipH="1">
            <a:off x="7383914" y="3626687"/>
            <a:ext cx="696272" cy="59258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3" name="Line 64"/>
          <p:cNvSpPr>
            <a:spLocks noChangeShapeType="1"/>
          </p:cNvSpPr>
          <p:nvPr/>
        </p:nvSpPr>
        <p:spPr bwMode="auto">
          <a:xfrm flipH="1">
            <a:off x="4603764" y="3864951"/>
            <a:ext cx="699425" cy="641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4" name="Line 58"/>
          <p:cNvSpPr>
            <a:spLocks noChangeShapeType="1"/>
          </p:cNvSpPr>
          <p:nvPr/>
        </p:nvSpPr>
        <p:spPr bwMode="auto">
          <a:xfrm>
            <a:off x="5297567" y="2971800"/>
            <a:ext cx="0" cy="89535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5" name="Line 101"/>
          <p:cNvSpPr>
            <a:spLocks noChangeShapeType="1"/>
          </p:cNvSpPr>
          <p:nvPr/>
        </p:nvSpPr>
        <p:spPr bwMode="auto">
          <a:xfrm flipH="1">
            <a:off x="5809895" y="4041488"/>
            <a:ext cx="928363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6" name="Line 6"/>
          <p:cNvSpPr>
            <a:spLocks noChangeShapeType="1"/>
          </p:cNvSpPr>
          <p:nvPr/>
        </p:nvSpPr>
        <p:spPr bwMode="auto">
          <a:xfrm flipV="1">
            <a:off x="4602529" y="1368741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7" name="Line 31"/>
          <p:cNvSpPr>
            <a:spLocks noChangeShapeType="1"/>
          </p:cNvSpPr>
          <p:nvPr/>
        </p:nvSpPr>
        <p:spPr bwMode="auto">
          <a:xfrm flipV="1">
            <a:off x="7383914" y="2869924"/>
            <a:ext cx="0" cy="81602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8" name="Line 32"/>
          <p:cNvSpPr>
            <a:spLocks noChangeShapeType="1"/>
          </p:cNvSpPr>
          <p:nvPr/>
        </p:nvSpPr>
        <p:spPr bwMode="auto">
          <a:xfrm flipV="1">
            <a:off x="7383914" y="2783681"/>
            <a:ext cx="0" cy="8624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9" name="Line 50"/>
          <p:cNvSpPr>
            <a:spLocks noChangeShapeType="1"/>
          </p:cNvSpPr>
          <p:nvPr/>
        </p:nvSpPr>
        <p:spPr bwMode="auto">
          <a:xfrm flipH="1">
            <a:off x="5296332" y="2209453"/>
            <a:ext cx="1028359" cy="7542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0" name="Line 69"/>
          <p:cNvSpPr>
            <a:spLocks noChangeShapeType="1"/>
          </p:cNvSpPr>
          <p:nvPr/>
        </p:nvSpPr>
        <p:spPr bwMode="auto">
          <a:xfrm flipV="1">
            <a:off x="4602529" y="1667496"/>
            <a:ext cx="0" cy="225794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2" name="Line 70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3" name="Line 71"/>
          <p:cNvSpPr>
            <a:spLocks noChangeShapeType="1"/>
          </p:cNvSpPr>
          <p:nvPr/>
        </p:nvSpPr>
        <p:spPr bwMode="auto">
          <a:xfrm>
            <a:off x="5417316" y="3116829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4" name="Line 72"/>
          <p:cNvSpPr>
            <a:spLocks noChangeShapeType="1"/>
          </p:cNvSpPr>
          <p:nvPr/>
        </p:nvSpPr>
        <p:spPr bwMode="auto">
          <a:xfrm flipH="1">
            <a:off x="5417316" y="2350188"/>
            <a:ext cx="1044408" cy="76664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5" name="Line 73"/>
          <p:cNvSpPr>
            <a:spLocks noChangeShapeType="1"/>
          </p:cNvSpPr>
          <p:nvPr/>
        </p:nvSpPr>
        <p:spPr bwMode="auto">
          <a:xfrm flipH="1" flipV="1">
            <a:off x="6461724" y="2350188"/>
            <a:ext cx="1041939" cy="58763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6" name="Line 74"/>
          <p:cNvSpPr>
            <a:spLocks noChangeShapeType="1"/>
          </p:cNvSpPr>
          <p:nvPr/>
        </p:nvSpPr>
        <p:spPr bwMode="auto">
          <a:xfrm flipV="1">
            <a:off x="7503663" y="2937822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7" name="Line 75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8" name="Line 76"/>
          <p:cNvSpPr>
            <a:spLocks noChangeShapeType="1"/>
          </p:cNvSpPr>
          <p:nvPr/>
        </p:nvSpPr>
        <p:spPr bwMode="auto">
          <a:xfrm>
            <a:off x="8199935" y="1523057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9" name="Line 77"/>
          <p:cNvSpPr>
            <a:spLocks noChangeShapeType="1"/>
          </p:cNvSpPr>
          <p:nvPr/>
        </p:nvSpPr>
        <p:spPr bwMode="auto">
          <a:xfrm flipV="1">
            <a:off x="4722278" y="1523057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0" name="Line 78"/>
          <p:cNvSpPr>
            <a:spLocks noChangeShapeType="1"/>
          </p:cNvSpPr>
          <p:nvPr/>
        </p:nvSpPr>
        <p:spPr bwMode="auto">
          <a:xfrm flipV="1">
            <a:off x="4722278" y="1821812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1" name="Line 79"/>
          <p:cNvSpPr>
            <a:spLocks noChangeShapeType="1"/>
          </p:cNvSpPr>
          <p:nvPr/>
        </p:nvSpPr>
        <p:spPr bwMode="auto">
          <a:xfrm>
            <a:off x="4602529" y="3925442"/>
            <a:ext cx="119749" cy="153081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2" name="Line 80"/>
          <p:cNvSpPr>
            <a:spLocks noChangeShapeType="1"/>
          </p:cNvSpPr>
          <p:nvPr/>
        </p:nvSpPr>
        <p:spPr bwMode="auto">
          <a:xfrm>
            <a:off x="5297567" y="3864951"/>
            <a:ext cx="115014" cy="14736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3" name="Line 83"/>
          <p:cNvSpPr>
            <a:spLocks noChangeShapeType="1"/>
          </p:cNvSpPr>
          <p:nvPr/>
        </p:nvSpPr>
        <p:spPr bwMode="auto">
          <a:xfrm>
            <a:off x="5303191" y="2967038"/>
            <a:ext cx="114126" cy="14979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4" name="Line 85"/>
          <p:cNvSpPr>
            <a:spLocks noChangeShapeType="1"/>
          </p:cNvSpPr>
          <p:nvPr/>
        </p:nvSpPr>
        <p:spPr bwMode="auto">
          <a:xfrm>
            <a:off x="6343936" y="2200275"/>
            <a:ext cx="117788" cy="14991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5" name="Line 88"/>
          <p:cNvSpPr>
            <a:spLocks noChangeShapeType="1"/>
          </p:cNvSpPr>
          <p:nvPr/>
        </p:nvSpPr>
        <p:spPr bwMode="auto">
          <a:xfrm>
            <a:off x="7383914" y="3685945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6" name="Line 90"/>
          <p:cNvSpPr>
            <a:spLocks noChangeShapeType="1"/>
          </p:cNvSpPr>
          <p:nvPr/>
        </p:nvSpPr>
        <p:spPr bwMode="auto">
          <a:xfrm>
            <a:off x="8080186" y="3626687"/>
            <a:ext cx="119749" cy="1530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7" name="Line 91"/>
          <p:cNvSpPr>
            <a:spLocks noChangeShapeType="1"/>
          </p:cNvSpPr>
          <p:nvPr/>
        </p:nvSpPr>
        <p:spPr bwMode="auto">
          <a:xfrm>
            <a:off x="8080186" y="1368741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8" name="Line 92"/>
          <p:cNvSpPr>
            <a:spLocks noChangeShapeType="1"/>
          </p:cNvSpPr>
          <p:nvPr/>
        </p:nvSpPr>
        <p:spPr bwMode="auto">
          <a:xfrm>
            <a:off x="4602529" y="1667496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0" name="Line 93"/>
          <p:cNvSpPr>
            <a:spLocks noChangeShapeType="1"/>
          </p:cNvSpPr>
          <p:nvPr/>
        </p:nvSpPr>
        <p:spPr bwMode="auto">
          <a:xfrm>
            <a:off x="5571631" y="3813101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1" name="Line 94"/>
          <p:cNvSpPr>
            <a:spLocks noChangeShapeType="1"/>
          </p:cNvSpPr>
          <p:nvPr/>
        </p:nvSpPr>
        <p:spPr bwMode="auto">
          <a:xfrm>
            <a:off x="6498760" y="3732857"/>
            <a:ext cx="0" cy="5678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2" name="Line 99"/>
          <p:cNvSpPr>
            <a:spLocks noChangeShapeType="1"/>
          </p:cNvSpPr>
          <p:nvPr/>
        </p:nvSpPr>
        <p:spPr bwMode="auto">
          <a:xfrm>
            <a:off x="6738257" y="4041488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3" name="Line 100"/>
          <p:cNvSpPr>
            <a:spLocks noChangeShapeType="1"/>
          </p:cNvSpPr>
          <p:nvPr/>
        </p:nvSpPr>
        <p:spPr bwMode="auto">
          <a:xfrm>
            <a:off x="5809895" y="4121732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4" name="Line 102"/>
          <p:cNvSpPr>
            <a:spLocks noChangeShapeType="1"/>
          </p:cNvSpPr>
          <p:nvPr/>
        </p:nvSpPr>
        <p:spPr bwMode="auto">
          <a:xfrm>
            <a:off x="6498760" y="3732857"/>
            <a:ext cx="239498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8" name="Line 103"/>
          <p:cNvSpPr>
            <a:spLocks noChangeShapeType="1"/>
          </p:cNvSpPr>
          <p:nvPr/>
        </p:nvSpPr>
        <p:spPr bwMode="auto">
          <a:xfrm flipV="1">
            <a:off x="5571631" y="3732857"/>
            <a:ext cx="927128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0" name="Line 104"/>
          <p:cNvSpPr>
            <a:spLocks noChangeShapeType="1"/>
          </p:cNvSpPr>
          <p:nvPr/>
        </p:nvSpPr>
        <p:spPr bwMode="auto">
          <a:xfrm flipH="1" flipV="1">
            <a:off x="5571631" y="3813101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1" name="Line 108"/>
          <p:cNvSpPr>
            <a:spLocks noChangeShapeType="1"/>
          </p:cNvSpPr>
          <p:nvPr/>
        </p:nvSpPr>
        <p:spPr bwMode="auto">
          <a:xfrm>
            <a:off x="6498760" y="4298886"/>
            <a:ext cx="239498" cy="306779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2" name="Line 111"/>
          <p:cNvSpPr>
            <a:spLocks noChangeShapeType="1"/>
          </p:cNvSpPr>
          <p:nvPr/>
        </p:nvSpPr>
        <p:spPr bwMode="auto">
          <a:xfrm flipV="1">
            <a:off x="5574996" y="4298886"/>
            <a:ext cx="923763" cy="8024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3" name="Line 118"/>
          <p:cNvSpPr>
            <a:spLocks noChangeShapeType="1"/>
          </p:cNvSpPr>
          <p:nvPr/>
        </p:nvSpPr>
        <p:spPr bwMode="auto">
          <a:xfrm flipH="1" flipV="1">
            <a:off x="5571631" y="4377279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4" name="Line 238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5" name="Line 256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6" name="Line 257"/>
          <p:cNvSpPr>
            <a:spLocks noChangeShapeType="1"/>
          </p:cNvSpPr>
          <p:nvPr/>
        </p:nvSpPr>
        <p:spPr bwMode="auto">
          <a:xfrm flipH="1" flipV="1">
            <a:off x="4602529" y="3925442"/>
            <a:ext cx="119749" cy="15308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7" name="Line 306"/>
          <p:cNvSpPr>
            <a:spLocks noChangeShapeType="1"/>
          </p:cNvSpPr>
          <p:nvPr/>
        </p:nvSpPr>
        <p:spPr bwMode="auto">
          <a:xfrm flipH="1">
            <a:off x="5545394" y="4684674"/>
            <a:ext cx="274374" cy="3233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 type="non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88" name="Line 338"/>
          <p:cNvSpPr>
            <a:spLocks noChangeShapeType="1"/>
          </p:cNvSpPr>
          <p:nvPr/>
        </p:nvSpPr>
        <p:spPr bwMode="auto">
          <a:xfrm>
            <a:off x="5796315" y="4666158"/>
            <a:ext cx="9876" cy="3704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89" name="Line 362"/>
          <p:cNvSpPr>
            <a:spLocks noChangeShapeType="1"/>
          </p:cNvSpPr>
          <p:nvPr/>
        </p:nvSpPr>
        <p:spPr bwMode="auto">
          <a:xfrm flipH="1">
            <a:off x="3624834" y="4078524"/>
            <a:ext cx="1097444" cy="1293576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90" name="Line 382"/>
          <p:cNvSpPr>
            <a:spLocks noChangeShapeType="1"/>
          </p:cNvSpPr>
          <p:nvPr/>
        </p:nvSpPr>
        <p:spPr bwMode="auto">
          <a:xfrm flipH="1" flipV="1">
            <a:off x="5571631" y="3837791"/>
            <a:ext cx="39505" cy="22221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2" name="Line 86"/>
          <p:cNvSpPr>
            <a:spLocks noChangeShapeType="1"/>
          </p:cNvSpPr>
          <p:nvPr/>
        </p:nvSpPr>
        <p:spPr bwMode="auto">
          <a:xfrm flipH="1">
            <a:off x="6738257" y="4041334"/>
            <a:ext cx="1" cy="56247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3" name="Line 88"/>
          <p:cNvSpPr>
            <a:spLocks noChangeShapeType="1"/>
          </p:cNvSpPr>
          <p:nvPr/>
        </p:nvSpPr>
        <p:spPr bwMode="auto">
          <a:xfrm flipH="1">
            <a:off x="5828240" y="4042722"/>
            <a:ext cx="896436" cy="84993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4" name="Line 366"/>
          <p:cNvSpPr>
            <a:spLocks noChangeShapeType="1"/>
          </p:cNvSpPr>
          <p:nvPr/>
        </p:nvSpPr>
        <p:spPr bwMode="auto">
          <a:xfrm flipV="1">
            <a:off x="5573219" y="3810013"/>
            <a:ext cx="0" cy="56726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5" name="Line 371"/>
          <p:cNvSpPr>
            <a:spLocks noChangeShapeType="1"/>
          </p:cNvSpPr>
          <p:nvPr/>
        </p:nvSpPr>
        <p:spPr bwMode="auto">
          <a:xfrm flipH="1" flipV="1">
            <a:off x="5567582" y="3810000"/>
            <a:ext cx="249720" cy="31666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6" name="Line 50"/>
          <p:cNvSpPr>
            <a:spLocks noChangeShapeType="1"/>
          </p:cNvSpPr>
          <p:nvPr/>
        </p:nvSpPr>
        <p:spPr bwMode="auto">
          <a:xfrm flipV="1">
            <a:off x="4602529" y="1680379"/>
            <a:ext cx="0" cy="224149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7" name="Line 57"/>
          <p:cNvSpPr>
            <a:spLocks noChangeShapeType="1"/>
          </p:cNvSpPr>
          <p:nvPr/>
        </p:nvSpPr>
        <p:spPr bwMode="auto">
          <a:xfrm flipH="1">
            <a:off x="8201521" y="1527406"/>
            <a:ext cx="0" cy="2246476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8" name="Line 58"/>
          <p:cNvSpPr>
            <a:spLocks noChangeShapeType="1"/>
          </p:cNvSpPr>
          <p:nvPr/>
        </p:nvSpPr>
        <p:spPr bwMode="auto">
          <a:xfrm flipV="1">
            <a:off x="4742031" y="1523056"/>
            <a:ext cx="3457904" cy="29875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99" name="Line 80"/>
          <p:cNvSpPr>
            <a:spLocks noChangeShapeType="1"/>
          </p:cNvSpPr>
          <p:nvPr/>
        </p:nvSpPr>
        <p:spPr bwMode="auto">
          <a:xfrm>
            <a:off x="4603765" y="1672435"/>
            <a:ext cx="118514" cy="14937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0" name="Line 26"/>
          <p:cNvSpPr>
            <a:spLocks noChangeShapeType="1"/>
          </p:cNvSpPr>
          <p:nvPr/>
        </p:nvSpPr>
        <p:spPr bwMode="auto">
          <a:xfrm flipV="1">
            <a:off x="7385502" y="2895683"/>
            <a:ext cx="0" cy="78305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02" name="Line 26"/>
          <p:cNvSpPr>
            <a:spLocks noChangeShapeType="1"/>
          </p:cNvSpPr>
          <p:nvPr/>
        </p:nvSpPr>
        <p:spPr bwMode="auto">
          <a:xfrm flipV="1">
            <a:off x="5414938" y="3122976"/>
            <a:ext cx="0" cy="894041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grpSp>
        <p:nvGrpSpPr>
          <p:cNvPr id="203" name="Gruppieren 202"/>
          <p:cNvGrpSpPr/>
          <p:nvPr/>
        </p:nvGrpSpPr>
        <p:grpSpPr>
          <a:xfrm>
            <a:off x="7681913" y="2769954"/>
            <a:ext cx="1109263" cy="3561978"/>
            <a:chOff x="7681913" y="2769954"/>
            <a:chExt cx="1109263" cy="3561978"/>
          </a:xfrm>
        </p:grpSpPr>
        <p:sp>
          <p:nvSpPr>
            <p:cNvPr id="204" name="Line 78"/>
            <p:cNvSpPr>
              <a:spLocks noChangeShapeType="1"/>
            </p:cNvSpPr>
            <p:nvPr/>
          </p:nvSpPr>
          <p:spPr bwMode="auto">
            <a:xfrm flipV="1">
              <a:off x="8791176" y="2769954"/>
              <a:ext cx="0" cy="225671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205" name="Line 175"/>
            <p:cNvSpPr>
              <a:spLocks noChangeShapeType="1"/>
            </p:cNvSpPr>
            <p:nvPr/>
          </p:nvSpPr>
          <p:spPr bwMode="auto">
            <a:xfrm flipH="1">
              <a:off x="7681913" y="2769954"/>
              <a:ext cx="1107362" cy="356179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206" name="Line 362"/>
            <p:cNvSpPr>
              <a:spLocks noChangeShapeType="1"/>
            </p:cNvSpPr>
            <p:nvPr/>
          </p:nvSpPr>
          <p:spPr bwMode="auto">
            <a:xfrm flipH="1">
              <a:off x="7681913" y="5026665"/>
              <a:ext cx="1107362" cy="130526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207" name="Textfeld 206"/>
            <p:cNvSpPr txBox="1"/>
            <p:nvPr/>
          </p:nvSpPr>
          <p:spPr>
            <a:xfrm>
              <a:off x="8316416" y="4229007"/>
              <a:ext cx="1878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" name="Textfeld 207"/>
            <p:cNvSpPr txBox="1"/>
            <p:nvPr/>
          </p:nvSpPr>
          <p:spPr>
            <a:xfrm>
              <a:off x="8348792" y="5386404"/>
              <a:ext cx="310999" cy="1741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l‘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9" name="Line 118"/>
          <p:cNvSpPr>
            <a:spLocks noChangeShapeType="1"/>
          </p:cNvSpPr>
          <p:nvPr/>
        </p:nvSpPr>
        <p:spPr bwMode="auto">
          <a:xfrm flipH="1">
            <a:off x="5816654" y="4600632"/>
            <a:ext cx="928787" cy="9225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5" name="Line 64"/>
          <p:cNvSpPr>
            <a:spLocks noChangeShapeType="1"/>
          </p:cNvSpPr>
          <p:nvPr/>
        </p:nvSpPr>
        <p:spPr bwMode="auto">
          <a:xfrm flipH="1">
            <a:off x="5297566" y="3685945"/>
            <a:ext cx="2087936" cy="179006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16" name="Line 58"/>
          <p:cNvSpPr>
            <a:spLocks noChangeShapeType="1"/>
          </p:cNvSpPr>
          <p:nvPr/>
        </p:nvSpPr>
        <p:spPr bwMode="auto">
          <a:xfrm>
            <a:off x="6348951" y="2217654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0" name="Line 64"/>
          <p:cNvSpPr>
            <a:spLocks noChangeShapeType="1"/>
          </p:cNvSpPr>
          <p:nvPr/>
        </p:nvSpPr>
        <p:spPr bwMode="auto">
          <a:xfrm flipH="1">
            <a:off x="5417315" y="3840261"/>
            <a:ext cx="2086347" cy="17900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21" name="Line 58"/>
          <p:cNvSpPr>
            <a:spLocks noChangeShapeType="1"/>
          </p:cNvSpPr>
          <p:nvPr/>
        </p:nvSpPr>
        <p:spPr bwMode="auto">
          <a:xfrm>
            <a:off x="6461937" y="2364799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226" name="Gerade Verbindung 225"/>
          <p:cNvCxnSpPr>
            <a:stCxn id="194" idx="0"/>
          </p:cNvCxnSpPr>
          <p:nvPr/>
        </p:nvCxnSpPr>
        <p:spPr>
          <a:xfrm flipH="1">
            <a:off x="5372100" y="4377278"/>
            <a:ext cx="201119" cy="24234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1" name="Line 390"/>
          <p:cNvSpPr>
            <a:spLocks noChangeShapeType="1"/>
          </p:cNvSpPr>
          <p:nvPr/>
        </p:nvSpPr>
        <p:spPr bwMode="auto">
          <a:xfrm flipH="1">
            <a:off x="5283993" y="3813692"/>
            <a:ext cx="281085" cy="9068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232" name="Line 390"/>
          <p:cNvSpPr>
            <a:spLocks noChangeShapeType="1"/>
          </p:cNvSpPr>
          <p:nvPr/>
        </p:nvSpPr>
        <p:spPr bwMode="auto">
          <a:xfrm flipH="1">
            <a:off x="5536966" y="4129470"/>
            <a:ext cx="275978" cy="890405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233" name="Line 390"/>
          <p:cNvSpPr>
            <a:spLocks noChangeShapeType="1"/>
          </p:cNvSpPr>
          <p:nvPr/>
        </p:nvSpPr>
        <p:spPr bwMode="auto">
          <a:xfrm flipH="1">
            <a:off x="6461712" y="4045121"/>
            <a:ext cx="279180" cy="900736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240" name="Line 390"/>
          <p:cNvSpPr>
            <a:spLocks noChangeShapeType="1"/>
          </p:cNvSpPr>
          <p:nvPr/>
        </p:nvSpPr>
        <p:spPr bwMode="auto">
          <a:xfrm flipH="1">
            <a:off x="7091128" y="1528769"/>
            <a:ext cx="1113589" cy="354091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13" name="Line 372"/>
          <p:cNvSpPr>
            <a:spLocks noChangeShapeType="1"/>
          </p:cNvSpPr>
          <p:nvPr/>
        </p:nvSpPr>
        <p:spPr bwMode="auto">
          <a:xfrm flipV="1">
            <a:off x="6467475" y="4593660"/>
            <a:ext cx="267475" cy="354577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 type="triangl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14" name="Line 372"/>
          <p:cNvSpPr>
            <a:spLocks noChangeShapeType="1"/>
          </p:cNvSpPr>
          <p:nvPr/>
        </p:nvSpPr>
        <p:spPr bwMode="auto">
          <a:xfrm flipV="1">
            <a:off x="5283995" y="4384169"/>
            <a:ext cx="291042" cy="34499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 type="triangle" w="sm" len="lg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602" name="Line 70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7" name="Line 75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1" name="Line 79"/>
          <p:cNvSpPr>
            <a:spLocks noChangeShapeType="1"/>
          </p:cNvSpPr>
          <p:nvPr/>
        </p:nvSpPr>
        <p:spPr bwMode="auto">
          <a:xfrm>
            <a:off x="4602529" y="3925442"/>
            <a:ext cx="119749" cy="153081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25" name="Line 222"/>
          <p:cNvSpPr>
            <a:spLocks noChangeShapeType="1"/>
          </p:cNvSpPr>
          <p:nvPr/>
        </p:nvSpPr>
        <p:spPr bwMode="auto">
          <a:xfrm flipH="1">
            <a:off x="7374730" y="2790824"/>
            <a:ext cx="16669" cy="55009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dash"/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65" name="Line 338"/>
          <p:cNvSpPr>
            <a:spLocks noChangeShapeType="1"/>
          </p:cNvSpPr>
          <p:nvPr/>
        </p:nvSpPr>
        <p:spPr bwMode="auto">
          <a:xfrm>
            <a:off x="5796315" y="4666158"/>
            <a:ext cx="9876" cy="3704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Beispiel</a:t>
            </a:r>
            <a:r>
              <a:rPr lang="en-US" dirty="0" smtClean="0"/>
              <a:t>: </a:t>
            </a:r>
            <a:r>
              <a:rPr lang="en-US" dirty="0" err="1" smtClean="0"/>
              <a:t>Ruinenschatten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61" name="Textfeld 460"/>
          <p:cNvSpPr txBox="1"/>
          <p:nvPr/>
        </p:nvSpPr>
        <p:spPr>
          <a:xfrm>
            <a:off x="-36512" y="48724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Von einer Ruine sind nur mehr ein Eingangstor und ein quaderförmiger Stein übrig. Beide Objekte haben die gleiche Standebene. Konstruiere sichtbare Eigenschattengrenze</a:t>
            </a:r>
            <a:r>
              <a:rPr lang="de-DE" sz="1400" dirty="0"/>
              <a:t>, sowie </a:t>
            </a:r>
            <a:r>
              <a:rPr lang="de-DE" sz="1400" dirty="0" smtClean="0"/>
              <a:t>sichtbaren Eigen- </a:t>
            </a:r>
            <a:r>
              <a:rPr lang="de-DE" sz="1400" dirty="0"/>
              <a:t>und Schlagschatten des </a:t>
            </a:r>
            <a:r>
              <a:rPr lang="de-DE" sz="1400" dirty="0" smtClean="0"/>
              <a:t>Tores und des Quaders für </a:t>
            </a:r>
            <a:r>
              <a:rPr lang="de-DE" sz="1400" dirty="0"/>
              <a:t>die gegebene Lichtrichtung </a:t>
            </a:r>
            <a:r>
              <a:rPr lang="de-DE" sz="1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e-DE" sz="1400" dirty="0" smtClean="0"/>
              <a:t>, auf den Boden und auf das andere Objekt. </a:t>
            </a:r>
          </a:p>
          <a:p>
            <a:r>
              <a:rPr lang="de-DE" sz="1400" dirty="0" smtClean="0"/>
              <a:t>(</a:t>
            </a:r>
            <a:r>
              <a:rPr lang="de-DE" sz="1400" dirty="0"/>
              <a:t>Eigen- und Schlagschatten sind unterschiedlich zu färben.)</a:t>
            </a:r>
            <a:endParaRPr lang="de-AT" sz="1400" dirty="0" smtClean="0"/>
          </a:p>
        </p:txBody>
      </p:sp>
      <p:sp>
        <p:nvSpPr>
          <p:cNvPr id="123" name="Textfeld 122"/>
          <p:cNvSpPr txBox="1"/>
          <p:nvPr/>
        </p:nvSpPr>
        <p:spPr>
          <a:xfrm>
            <a:off x="-6310" y="1405360"/>
            <a:ext cx="471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rgbClr val="FF0000"/>
                </a:solidFill>
              </a:rPr>
              <a:t>Ermittle die sichtbare Eigenschattengrenze.</a:t>
            </a:r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124" name="Textfeld 123"/>
          <p:cNvSpPr txBox="1"/>
          <p:nvPr/>
        </p:nvSpPr>
        <p:spPr>
          <a:xfrm>
            <a:off x="-11616" y="1730730"/>
            <a:ext cx="435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bg1">
                    <a:lumMod val="50000"/>
                  </a:schemeClr>
                </a:solidFill>
              </a:rPr>
              <a:t>Ermittle den sichtbaren Eigenschatten.</a:t>
            </a:r>
            <a:endParaRPr lang="de-AT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-6311" y="2090770"/>
            <a:ext cx="4522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Ermittle den Schlagschatten des Quaders auf den Boden.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1" name="Textfeld 150"/>
          <p:cNvSpPr txBox="1"/>
          <p:nvPr/>
        </p:nvSpPr>
        <p:spPr>
          <a:xfrm>
            <a:off x="-11616" y="2780928"/>
            <a:ext cx="4522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Ermittle den Schlagschatten der Außenmauern des Tores auf den Boden.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6" name="Textfeld 125"/>
          <p:cNvSpPr txBox="1"/>
          <p:nvPr/>
        </p:nvSpPr>
        <p:spPr>
          <a:xfrm>
            <a:off x="7275" y="3531632"/>
            <a:ext cx="3556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Ermittle den Schlagschatten der Torkanten auf den Boden.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7" name="Textfeld 126"/>
          <p:cNvSpPr txBox="1"/>
          <p:nvPr/>
        </p:nvSpPr>
        <p:spPr>
          <a:xfrm>
            <a:off x="-6309" y="4299733"/>
            <a:ext cx="3556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Färbe den Schlagschatten des Torbogens mit Ausnehmung.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5" name="Line 147"/>
          <p:cNvSpPr>
            <a:spLocks noChangeShapeType="1"/>
          </p:cNvSpPr>
          <p:nvPr/>
        </p:nvSpPr>
        <p:spPr bwMode="auto">
          <a:xfrm flipH="1">
            <a:off x="7053864" y="2937822"/>
            <a:ext cx="449799" cy="1412723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96" name="Line 173"/>
          <p:cNvSpPr>
            <a:spLocks noChangeShapeType="1"/>
          </p:cNvSpPr>
          <p:nvPr/>
        </p:nvSpPr>
        <p:spPr bwMode="auto">
          <a:xfrm flipH="1">
            <a:off x="4964906" y="3116828"/>
            <a:ext cx="452410" cy="1448027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97" name="Line 223"/>
          <p:cNvSpPr>
            <a:spLocks noChangeShapeType="1"/>
          </p:cNvSpPr>
          <p:nvPr/>
        </p:nvSpPr>
        <p:spPr bwMode="auto">
          <a:xfrm flipH="1">
            <a:off x="6955519" y="2858813"/>
            <a:ext cx="408641" cy="1319150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0" name="Line 282"/>
          <p:cNvSpPr>
            <a:spLocks noChangeShapeType="1"/>
          </p:cNvSpPr>
          <p:nvPr/>
        </p:nvSpPr>
        <p:spPr bwMode="auto">
          <a:xfrm flipH="1">
            <a:off x="5560219" y="2534768"/>
            <a:ext cx="688180" cy="2166479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6" name="Line 64"/>
          <p:cNvSpPr>
            <a:spLocks noChangeShapeType="1"/>
          </p:cNvSpPr>
          <p:nvPr/>
        </p:nvSpPr>
        <p:spPr bwMode="auto">
          <a:xfrm flipH="1">
            <a:off x="5297566" y="3685945"/>
            <a:ext cx="2087936" cy="179006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" name="Line 58"/>
          <p:cNvSpPr>
            <a:spLocks noChangeShapeType="1"/>
          </p:cNvSpPr>
          <p:nvPr/>
        </p:nvSpPr>
        <p:spPr bwMode="auto">
          <a:xfrm>
            <a:off x="6348951" y="2217654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" name="Line 344"/>
          <p:cNvSpPr>
            <a:spLocks noChangeShapeType="1"/>
          </p:cNvSpPr>
          <p:nvPr/>
        </p:nvSpPr>
        <p:spPr bwMode="auto">
          <a:xfrm flipH="1">
            <a:off x="5560219" y="3788408"/>
            <a:ext cx="783704" cy="902655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dash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14" name="Line 64"/>
          <p:cNvSpPr>
            <a:spLocks noChangeShapeType="1"/>
          </p:cNvSpPr>
          <p:nvPr/>
        </p:nvSpPr>
        <p:spPr bwMode="auto">
          <a:xfrm flipH="1">
            <a:off x="5417315" y="3840261"/>
            <a:ext cx="2086347" cy="17900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5" name="Line 58"/>
          <p:cNvSpPr>
            <a:spLocks noChangeShapeType="1"/>
          </p:cNvSpPr>
          <p:nvPr/>
        </p:nvSpPr>
        <p:spPr bwMode="auto">
          <a:xfrm>
            <a:off x="6461937" y="2364799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6" name="Line 282"/>
          <p:cNvSpPr>
            <a:spLocks noChangeShapeType="1"/>
          </p:cNvSpPr>
          <p:nvPr/>
        </p:nvSpPr>
        <p:spPr bwMode="auto">
          <a:xfrm flipH="1">
            <a:off x="5679280" y="2354337"/>
            <a:ext cx="781207" cy="2512938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solid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18" name="Line 344"/>
          <p:cNvSpPr>
            <a:spLocks noChangeShapeType="1"/>
          </p:cNvSpPr>
          <p:nvPr/>
        </p:nvSpPr>
        <p:spPr bwMode="auto">
          <a:xfrm flipH="1">
            <a:off x="5680387" y="3941807"/>
            <a:ext cx="775639" cy="915943"/>
          </a:xfrm>
          <a:prstGeom prst="line">
            <a:avLst/>
          </a:prstGeom>
          <a:noFill/>
          <a:ln w="12700" cap="rnd">
            <a:solidFill>
              <a:srgbClr val="FF6600"/>
            </a:solidFill>
            <a:prstDash val="dash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228" name="Line 390"/>
          <p:cNvSpPr>
            <a:spLocks noChangeShapeType="1"/>
          </p:cNvSpPr>
          <p:nvPr/>
        </p:nvSpPr>
        <p:spPr bwMode="auto">
          <a:xfrm flipH="1">
            <a:off x="3626644" y="1829421"/>
            <a:ext cx="1097326" cy="3540374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</p:spTree>
    <p:extLst>
      <p:ext uri="{BB962C8B-B14F-4D97-AF65-F5344CB8AC3E}">
        <p14:creationId xmlns:p14="http://schemas.microsoft.com/office/powerpoint/2010/main" val="12455657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04" grpId="0" animBg="1"/>
      <p:bldP spid="112" grpId="0" animBg="1"/>
      <p:bldP spid="119" grpId="0" animBg="1"/>
      <p:bldP spid="102" grpId="0" animBg="1"/>
      <p:bldP spid="121" grpId="0" animBg="1"/>
      <p:bldP spid="103" grpId="0" animBg="1"/>
      <p:bldP spid="111" grpId="0" animBg="1"/>
      <p:bldP spid="122" grpId="0" animBg="1"/>
      <p:bldP spid="101" grpId="0" animBg="1"/>
      <p:bldP spid="128" grpId="0" animBg="1"/>
      <p:bldP spid="113" grpId="0" animBg="1"/>
      <p:bldP spid="110" grpId="0" animBg="1"/>
      <p:bldP spid="99" grpId="0" animBg="1"/>
      <p:bldP spid="105" grpId="0" animBg="1"/>
      <p:bldP spid="98" grpId="0" animBg="1"/>
      <p:bldP spid="25" grpId="0" animBg="1"/>
      <p:bldP spid="126" grpId="0"/>
      <p:bldP spid="127" grpId="0"/>
      <p:bldP spid="95" grpId="0" animBg="1"/>
      <p:bldP spid="96" grpId="0" animBg="1"/>
      <p:bldP spid="97" grpId="0" animBg="1"/>
      <p:bldP spid="100" grpId="0" animBg="1"/>
      <p:bldP spid="108" grpId="0" animBg="1"/>
      <p:bldP spid="116" grpId="0" animBg="1"/>
      <p:bldP spid="1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Freeform 25"/>
          <p:cNvSpPr>
            <a:spLocks/>
          </p:cNvSpPr>
          <p:nvPr/>
        </p:nvSpPr>
        <p:spPr bwMode="auto">
          <a:xfrm>
            <a:off x="3503391" y="3689221"/>
            <a:ext cx="4705636" cy="1684924"/>
          </a:xfrm>
          <a:custGeom>
            <a:avLst/>
            <a:gdLst>
              <a:gd name="T0" fmla="*/ 0 w 9952"/>
              <a:gd name="T1" fmla="*/ 21065095 h 10065"/>
              <a:gd name="T2" fmla="*/ 153138999 w 9952"/>
              <a:gd name="T3" fmla="*/ 8727411 h 10065"/>
              <a:gd name="T4" fmla="*/ 81355105 w 9952"/>
              <a:gd name="T5" fmla="*/ 0 h 10065"/>
              <a:gd name="T6" fmla="*/ 0 w 9952"/>
              <a:gd name="T7" fmla="*/ 21065095 h 10065"/>
              <a:gd name="T8" fmla="*/ 0 60000 65536"/>
              <a:gd name="T9" fmla="*/ 0 60000 65536"/>
              <a:gd name="T10" fmla="*/ 0 60000 65536"/>
              <a:gd name="T11" fmla="*/ 0 60000 65536"/>
              <a:gd name="connsiteX0" fmla="*/ 0 w 15131"/>
              <a:gd name="connsiteY0" fmla="*/ 10000 h 19875"/>
              <a:gd name="connsiteX1" fmla="*/ 15131 w 15131"/>
              <a:gd name="connsiteY1" fmla="*/ 19875 h 19875"/>
              <a:gd name="connsiteX2" fmla="*/ 5313 w 15131"/>
              <a:gd name="connsiteY2" fmla="*/ 0 h 19875"/>
              <a:gd name="connsiteX3" fmla="*/ 0 w 15131"/>
              <a:gd name="connsiteY3" fmla="*/ 10000 h 19875"/>
              <a:gd name="connsiteX0" fmla="*/ 0 w 15131"/>
              <a:gd name="connsiteY0" fmla="*/ 29075 h 38950"/>
              <a:gd name="connsiteX1" fmla="*/ 15131 w 15131"/>
              <a:gd name="connsiteY1" fmla="*/ 38950 h 38950"/>
              <a:gd name="connsiteX2" fmla="*/ 1281 w 15131"/>
              <a:gd name="connsiteY2" fmla="*/ 0 h 38950"/>
              <a:gd name="connsiteX3" fmla="*/ 0 w 15131"/>
              <a:gd name="connsiteY3" fmla="*/ 29075 h 38950"/>
              <a:gd name="connsiteX0" fmla="*/ 0 w 23561"/>
              <a:gd name="connsiteY0" fmla="*/ 0 h 44879"/>
              <a:gd name="connsiteX1" fmla="*/ 23561 w 23561"/>
              <a:gd name="connsiteY1" fmla="*/ 44879 h 44879"/>
              <a:gd name="connsiteX2" fmla="*/ 9711 w 23561"/>
              <a:gd name="connsiteY2" fmla="*/ 5929 h 44879"/>
              <a:gd name="connsiteX3" fmla="*/ 0 w 23561"/>
              <a:gd name="connsiteY3" fmla="*/ 0 h 44879"/>
              <a:gd name="connsiteX0" fmla="*/ 0 w 23561"/>
              <a:gd name="connsiteY0" fmla="*/ 0 h 44879"/>
              <a:gd name="connsiteX1" fmla="*/ 14535 w 23561"/>
              <a:gd name="connsiteY1" fmla="*/ 39699 h 44879"/>
              <a:gd name="connsiteX2" fmla="*/ 23561 w 23561"/>
              <a:gd name="connsiteY2" fmla="*/ 44879 h 44879"/>
              <a:gd name="connsiteX3" fmla="*/ 9711 w 23561"/>
              <a:gd name="connsiteY3" fmla="*/ 5929 h 44879"/>
              <a:gd name="connsiteX4" fmla="*/ 0 w 23561"/>
              <a:gd name="connsiteY4" fmla="*/ 0 h 44879"/>
              <a:gd name="connsiteX0" fmla="*/ 0 w 23561"/>
              <a:gd name="connsiteY0" fmla="*/ 0 h 44879"/>
              <a:gd name="connsiteX1" fmla="*/ 14535 w 23561"/>
              <a:gd name="connsiteY1" fmla="*/ 39699 h 44879"/>
              <a:gd name="connsiteX2" fmla="*/ 23561 w 23561"/>
              <a:gd name="connsiteY2" fmla="*/ 44879 h 44879"/>
              <a:gd name="connsiteX3" fmla="*/ 9711 w 23561"/>
              <a:gd name="connsiteY3" fmla="*/ 5929 h 44879"/>
              <a:gd name="connsiteX4" fmla="*/ 0 w 23561"/>
              <a:gd name="connsiteY4" fmla="*/ 0 h 44879"/>
              <a:gd name="connsiteX0" fmla="*/ 0 w 23561"/>
              <a:gd name="connsiteY0" fmla="*/ 6908 h 51787"/>
              <a:gd name="connsiteX1" fmla="*/ 14535 w 23561"/>
              <a:gd name="connsiteY1" fmla="*/ 46607 h 51787"/>
              <a:gd name="connsiteX2" fmla="*/ 23561 w 23561"/>
              <a:gd name="connsiteY2" fmla="*/ 51787 h 51787"/>
              <a:gd name="connsiteX3" fmla="*/ 9711 w 23561"/>
              <a:gd name="connsiteY3" fmla="*/ 12837 h 51787"/>
              <a:gd name="connsiteX4" fmla="*/ 9404 w 23561"/>
              <a:gd name="connsiteY4" fmla="*/ 0 h 51787"/>
              <a:gd name="connsiteX5" fmla="*/ 0 w 23561"/>
              <a:gd name="connsiteY5" fmla="*/ 6908 h 51787"/>
              <a:gd name="connsiteX0" fmla="*/ 0 w 23561"/>
              <a:gd name="connsiteY0" fmla="*/ 6908 h 51787"/>
              <a:gd name="connsiteX1" fmla="*/ 14535 w 23561"/>
              <a:gd name="connsiteY1" fmla="*/ 46607 h 51787"/>
              <a:gd name="connsiteX2" fmla="*/ 23561 w 23561"/>
              <a:gd name="connsiteY2" fmla="*/ 51787 h 51787"/>
              <a:gd name="connsiteX3" fmla="*/ 9711 w 23561"/>
              <a:gd name="connsiteY3" fmla="*/ 12837 h 51787"/>
              <a:gd name="connsiteX4" fmla="*/ 9404 w 23561"/>
              <a:gd name="connsiteY4" fmla="*/ 0 h 51787"/>
              <a:gd name="connsiteX5" fmla="*/ 0 w 23561"/>
              <a:gd name="connsiteY5" fmla="*/ 6908 h 51787"/>
              <a:gd name="connsiteX0" fmla="*/ 0 w 24024"/>
              <a:gd name="connsiteY0" fmla="*/ 6908 h 52253"/>
              <a:gd name="connsiteX1" fmla="*/ 14535 w 24024"/>
              <a:gd name="connsiteY1" fmla="*/ 46607 h 52253"/>
              <a:gd name="connsiteX2" fmla="*/ 24024 w 24024"/>
              <a:gd name="connsiteY2" fmla="*/ 52253 h 52253"/>
              <a:gd name="connsiteX3" fmla="*/ 9711 w 24024"/>
              <a:gd name="connsiteY3" fmla="*/ 12837 h 52253"/>
              <a:gd name="connsiteX4" fmla="*/ 9404 w 24024"/>
              <a:gd name="connsiteY4" fmla="*/ 0 h 52253"/>
              <a:gd name="connsiteX5" fmla="*/ 0 w 24024"/>
              <a:gd name="connsiteY5" fmla="*/ 6908 h 52253"/>
              <a:gd name="connsiteX0" fmla="*/ 0 w 24024"/>
              <a:gd name="connsiteY0" fmla="*/ 6908 h 52253"/>
              <a:gd name="connsiteX1" fmla="*/ 14535 w 24024"/>
              <a:gd name="connsiteY1" fmla="*/ 46607 h 52253"/>
              <a:gd name="connsiteX2" fmla="*/ 24024 w 24024"/>
              <a:gd name="connsiteY2" fmla="*/ 52253 h 52253"/>
              <a:gd name="connsiteX3" fmla="*/ 9672 w 24024"/>
              <a:gd name="connsiteY3" fmla="*/ 12630 h 52253"/>
              <a:gd name="connsiteX4" fmla="*/ 9404 w 24024"/>
              <a:gd name="connsiteY4" fmla="*/ 0 h 52253"/>
              <a:gd name="connsiteX5" fmla="*/ 0 w 24024"/>
              <a:gd name="connsiteY5" fmla="*/ 6908 h 52253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430 h 52516"/>
              <a:gd name="connsiteX1" fmla="*/ 14361 w 23850"/>
              <a:gd name="connsiteY1" fmla="*/ 46870 h 52516"/>
              <a:gd name="connsiteX2" fmla="*/ 23850 w 23850"/>
              <a:gd name="connsiteY2" fmla="*/ 52516 h 52516"/>
              <a:gd name="connsiteX3" fmla="*/ 9498 w 23850"/>
              <a:gd name="connsiteY3" fmla="*/ 12893 h 52516"/>
              <a:gd name="connsiteX4" fmla="*/ 9440 w 23850"/>
              <a:gd name="connsiteY4" fmla="*/ 3629 h 52516"/>
              <a:gd name="connsiteX5" fmla="*/ 9230 w 23850"/>
              <a:gd name="connsiteY5" fmla="*/ 263 h 52516"/>
              <a:gd name="connsiteX6" fmla="*/ 0 w 23850"/>
              <a:gd name="connsiteY6" fmla="*/ 7430 h 52516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847 h 52933"/>
              <a:gd name="connsiteX1" fmla="*/ 14361 w 23850"/>
              <a:gd name="connsiteY1" fmla="*/ 47287 h 52933"/>
              <a:gd name="connsiteX2" fmla="*/ 23850 w 23850"/>
              <a:gd name="connsiteY2" fmla="*/ 52933 h 52933"/>
              <a:gd name="connsiteX3" fmla="*/ 9498 w 23850"/>
              <a:gd name="connsiteY3" fmla="*/ 13310 h 52933"/>
              <a:gd name="connsiteX4" fmla="*/ 9509 w 23850"/>
              <a:gd name="connsiteY4" fmla="*/ 0 h 52933"/>
              <a:gd name="connsiteX5" fmla="*/ 0 w 23850"/>
              <a:gd name="connsiteY5" fmla="*/ 7847 h 52933"/>
              <a:gd name="connsiteX0" fmla="*/ 0 w 23850"/>
              <a:gd name="connsiteY0" fmla="*/ 7847 h 52933"/>
              <a:gd name="connsiteX1" fmla="*/ 14361 w 23850"/>
              <a:gd name="connsiteY1" fmla="*/ 47287 h 52933"/>
              <a:gd name="connsiteX2" fmla="*/ 23850 w 23850"/>
              <a:gd name="connsiteY2" fmla="*/ 52933 h 52933"/>
              <a:gd name="connsiteX3" fmla="*/ 9498 w 23850"/>
              <a:gd name="connsiteY3" fmla="*/ 13310 h 52933"/>
              <a:gd name="connsiteX4" fmla="*/ 9509 w 23850"/>
              <a:gd name="connsiteY4" fmla="*/ 0 h 52933"/>
              <a:gd name="connsiteX5" fmla="*/ 0 w 23850"/>
              <a:gd name="connsiteY5" fmla="*/ 7847 h 52933"/>
              <a:gd name="connsiteX0" fmla="*/ 0 w 23252"/>
              <a:gd name="connsiteY0" fmla="*/ 0 h 63138"/>
              <a:gd name="connsiteX1" fmla="*/ 13763 w 23252"/>
              <a:gd name="connsiteY1" fmla="*/ 57492 h 63138"/>
              <a:gd name="connsiteX2" fmla="*/ 23252 w 23252"/>
              <a:gd name="connsiteY2" fmla="*/ 63138 h 63138"/>
              <a:gd name="connsiteX3" fmla="*/ 8900 w 23252"/>
              <a:gd name="connsiteY3" fmla="*/ 23515 h 63138"/>
              <a:gd name="connsiteX4" fmla="*/ 8911 w 23252"/>
              <a:gd name="connsiteY4" fmla="*/ 10205 h 63138"/>
              <a:gd name="connsiteX5" fmla="*/ 0 w 23252"/>
              <a:gd name="connsiteY5" fmla="*/ 0 h 63138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8900 w 23252"/>
              <a:gd name="connsiteY3" fmla="*/ 30638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9421 w 23252"/>
              <a:gd name="connsiteY3" fmla="*/ 14862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9421 w 23252"/>
              <a:gd name="connsiteY3" fmla="*/ 14862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2404"/>
              <a:gd name="connsiteY0" fmla="*/ 7123 h 64615"/>
              <a:gd name="connsiteX1" fmla="*/ 13763 w 22404"/>
              <a:gd name="connsiteY1" fmla="*/ 64615 h 64615"/>
              <a:gd name="connsiteX2" fmla="*/ 22404 w 22404"/>
              <a:gd name="connsiteY2" fmla="*/ 61364 h 64615"/>
              <a:gd name="connsiteX3" fmla="*/ 9421 w 22404"/>
              <a:gd name="connsiteY3" fmla="*/ 14862 h 64615"/>
              <a:gd name="connsiteX4" fmla="*/ 8988 w 22404"/>
              <a:gd name="connsiteY4" fmla="*/ 0 h 64615"/>
              <a:gd name="connsiteX5" fmla="*/ 0 w 22404"/>
              <a:gd name="connsiteY5" fmla="*/ 7123 h 64615"/>
              <a:gd name="connsiteX0" fmla="*/ 0 w 22404"/>
              <a:gd name="connsiteY0" fmla="*/ 7123 h 61364"/>
              <a:gd name="connsiteX1" fmla="*/ 13204 w 22404"/>
              <a:gd name="connsiteY1" fmla="*/ 54218 h 61364"/>
              <a:gd name="connsiteX2" fmla="*/ 22404 w 22404"/>
              <a:gd name="connsiteY2" fmla="*/ 61364 h 61364"/>
              <a:gd name="connsiteX3" fmla="*/ 9421 w 22404"/>
              <a:gd name="connsiteY3" fmla="*/ 14862 h 61364"/>
              <a:gd name="connsiteX4" fmla="*/ 8988 w 22404"/>
              <a:gd name="connsiteY4" fmla="*/ 0 h 61364"/>
              <a:gd name="connsiteX5" fmla="*/ 0 w 22404"/>
              <a:gd name="connsiteY5" fmla="*/ 7123 h 61364"/>
              <a:gd name="connsiteX0" fmla="*/ 0 w 25261"/>
              <a:gd name="connsiteY0" fmla="*/ 18332 h 72573"/>
              <a:gd name="connsiteX1" fmla="*/ 13204 w 25261"/>
              <a:gd name="connsiteY1" fmla="*/ 65427 h 72573"/>
              <a:gd name="connsiteX2" fmla="*/ 22404 w 25261"/>
              <a:gd name="connsiteY2" fmla="*/ 72573 h 72573"/>
              <a:gd name="connsiteX3" fmla="*/ 9421 w 25261"/>
              <a:gd name="connsiteY3" fmla="*/ 26071 h 72573"/>
              <a:gd name="connsiteX4" fmla="*/ 25261 w 25261"/>
              <a:gd name="connsiteY4" fmla="*/ 0 h 72573"/>
              <a:gd name="connsiteX5" fmla="*/ 0 w 25261"/>
              <a:gd name="connsiteY5" fmla="*/ 18332 h 72573"/>
              <a:gd name="connsiteX0" fmla="*/ 0 w 27020"/>
              <a:gd name="connsiteY0" fmla="*/ 21478 h 75719"/>
              <a:gd name="connsiteX1" fmla="*/ 13204 w 27020"/>
              <a:gd name="connsiteY1" fmla="*/ 68573 h 75719"/>
              <a:gd name="connsiteX2" fmla="*/ 22404 w 27020"/>
              <a:gd name="connsiteY2" fmla="*/ 75719 h 75719"/>
              <a:gd name="connsiteX3" fmla="*/ 9421 w 27020"/>
              <a:gd name="connsiteY3" fmla="*/ 29217 h 75719"/>
              <a:gd name="connsiteX4" fmla="*/ 27020 w 27020"/>
              <a:gd name="connsiteY4" fmla="*/ 0 h 75719"/>
              <a:gd name="connsiteX5" fmla="*/ 0 w 27020"/>
              <a:gd name="connsiteY5" fmla="*/ 21478 h 75719"/>
              <a:gd name="connsiteX0" fmla="*/ 0 w 27164"/>
              <a:gd name="connsiteY0" fmla="*/ 21478 h 75719"/>
              <a:gd name="connsiteX1" fmla="*/ 13204 w 27164"/>
              <a:gd name="connsiteY1" fmla="*/ 68573 h 75719"/>
              <a:gd name="connsiteX2" fmla="*/ 22404 w 27164"/>
              <a:gd name="connsiteY2" fmla="*/ 75719 h 75719"/>
              <a:gd name="connsiteX3" fmla="*/ 9421 w 27164"/>
              <a:gd name="connsiteY3" fmla="*/ 29217 h 75719"/>
              <a:gd name="connsiteX4" fmla="*/ 9555 w 27164"/>
              <a:gd name="connsiteY4" fmla="*/ 16954 h 75719"/>
              <a:gd name="connsiteX5" fmla="*/ 27020 w 27164"/>
              <a:gd name="connsiteY5" fmla="*/ 0 h 75719"/>
              <a:gd name="connsiteX6" fmla="*/ 0 w 27164"/>
              <a:gd name="connsiteY6" fmla="*/ 21478 h 75719"/>
              <a:gd name="connsiteX0" fmla="*/ 0 w 27164"/>
              <a:gd name="connsiteY0" fmla="*/ 21478 h 75719"/>
              <a:gd name="connsiteX1" fmla="*/ 13204 w 27164"/>
              <a:gd name="connsiteY1" fmla="*/ 68573 h 75719"/>
              <a:gd name="connsiteX2" fmla="*/ 22404 w 27164"/>
              <a:gd name="connsiteY2" fmla="*/ 75719 h 75719"/>
              <a:gd name="connsiteX3" fmla="*/ 9421 w 27164"/>
              <a:gd name="connsiteY3" fmla="*/ 29217 h 75719"/>
              <a:gd name="connsiteX4" fmla="*/ 9555 w 27164"/>
              <a:gd name="connsiteY4" fmla="*/ 16954 h 75719"/>
              <a:gd name="connsiteX5" fmla="*/ 27020 w 27164"/>
              <a:gd name="connsiteY5" fmla="*/ 0 h 75719"/>
              <a:gd name="connsiteX6" fmla="*/ 0 w 27164"/>
              <a:gd name="connsiteY6" fmla="*/ 21478 h 75719"/>
              <a:gd name="connsiteX0" fmla="*/ 0 w 27020"/>
              <a:gd name="connsiteY0" fmla="*/ 21478 h 75719"/>
              <a:gd name="connsiteX1" fmla="*/ 13204 w 27020"/>
              <a:gd name="connsiteY1" fmla="*/ 68573 h 75719"/>
              <a:gd name="connsiteX2" fmla="*/ 22404 w 27020"/>
              <a:gd name="connsiteY2" fmla="*/ 75719 h 75719"/>
              <a:gd name="connsiteX3" fmla="*/ 9421 w 27020"/>
              <a:gd name="connsiteY3" fmla="*/ 29217 h 75719"/>
              <a:gd name="connsiteX4" fmla="*/ 9555 w 27020"/>
              <a:gd name="connsiteY4" fmla="*/ 16954 h 75719"/>
              <a:gd name="connsiteX5" fmla="*/ 27020 w 27020"/>
              <a:gd name="connsiteY5" fmla="*/ 0 h 75719"/>
              <a:gd name="connsiteX6" fmla="*/ 0 w 27020"/>
              <a:gd name="connsiteY6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555 w 28874"/>
              <a:gd name="connsiteY4" fmla="*/ 16954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459 w 28874"/>
              <a:gd name="connsiteY4" fmla="*/ 154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459 w 28874"/>
              <a:gd name="connsiteY4" fmla="*/ 154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536 w 28874"/>
              <a:gd name="connsiteY4" fmla="*/ 169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6547"/>
              <a:gd name="connsiteX1" fmla="*/ 13204 w 28874"/>
              <a:gd name="connsiteY1" fmla="*/ 68573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28874"/>
              <a:gd name="connsiteY0" fmla="*/ 21478 h 76547"/>
              <a:gd name="connsiteX1" fmla="*/ 21572 w 28874"/>
              <a:gd name="connsiteY1" fmla="*/ 74159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28874"/>
              <a:gd name="connsiteY0" fmla="*/ 21478 h 76547"/>
              <a:gd name="connsiteX1" fmla="*/ 21630 w 28874"/>
              <a:gd name="connsiteY1" fmla="*/ 74211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30995"/>
              <a:gd name="connsiteY0" fmla="*/ 53133 h 76547"/>
              <a:gd name="connsiteX1" fmla="*/ 23751 w 30995"/>
              <a:gd name="connsiteY1" fmla="*/ 74211 h 76547"/>
              <a:gd name="connsiteX2" fmla="*/ 28381 w 30995"/>
              <a:gd name="connsiteY2" fmla="*/ 76547 h 76547"/>
              <a:gd name="connsiteX3" fmla="*/ 11542 w 30995"/>
              <a:gd name="connsiteY3" fmla="*/ 29217 h 76547"/>
              <a:gd name="connsiteX4" fmla="*/ 11657 w 30995"/>
              <a:gd name="connsiteY4" fmla="*/ 16902 h 76547"/>
              <a:gd name="connsiteX5" fmla="*/ 30995 w 30995"/>
              <a:gd name="connsiteY5" fmla="*/ 1436 h 76547"/>
              <a:gd name="connsiteX6" fmla="*/ 29141 w 30995"/>
              <a:gd name="connsiteY6" fmla="*/ 0 h 76547"/>
              <a:gd name="connsiteX7" fmla="*/ 0 w 30995"/>
              <a:gd name="connsiteY7" fmla="*/ 53133 h 76547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1542 w 30995"/>
              <a:gd name="connsiteY3" fmla="*/ 27781 h 75111"/>
              <a:gd name="connsiteX4" fmla="*/ 11657 w 30995"/>
              <a:gd name="connsiteY4" fmla="*/ 15466 h 75111"/>
              <a:gd name="connsiteX5" fmla="*/ 30995 w 30995"/>
              <a:gd name="connsiteY5" fmla="*/ 0 h 75111"/>
              <a:gd name="connsiteX6" fmla="*/ 24012 w 30995"/>
              <a:gd name="connsiteY6" fmla="*/ 1461 h 75111"/>
              <a:gd name="connsiteX7" fmla="*/ 0 w 30995"/>
              <a:gd name="connsiteY7" fmla="*/ 51697 h 75111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3991 w 30995"/>
              <a:gd name="connsiteY3" fmla="*/ 29074 h 75111"/>
              <a:gd name="connsiteX4" fmla="*/ 11657 w 30995"/>
              <a:gd name="connsiteY4" fmla="*/ 15466 h 75111"/>
              <a:gd name="connsiteX5" fmla="*/ 30995 w 30995"/>
              <a:gd name="connsiteY5" fmla="*/ 0 h 75111"/>
              <a:gd name="connsiteX6" fmla="*/ 24012 w 30995"/>
              <a:gd name="connsiteY6" fmla="*/ 1461 h 75111"/>
              <a:gd name="connsiteX7" fmla="*/ 0 w 30995"/>
              <a:gd name="connsiteY7" fmla="*/ 51697 h 75111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3991 w 30995"/>
              <a:gd name="connsiteY3" fmla="*/ 29074 h 75111"/>
              <a:gd name="connsiteX4" fmla="*/ 30995 w 30995"/>
              <a:gd name="connsiteY4" fmla="*/ 0 h 75111"/>
              <a:gd name="connsiteX5" fmla="*/ 24012 w 30995"/>
              <a:gd name="connsiteY5" fmla="*/ 1461 h 75111"/>
              <a:gd name="connsiteX6" fmla="*/ 0 w 30995"/>
              <a:gd name="connsiteY6" fmla="*/ 51697 h 75111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91 w 28381"/>
              <a:gd name="connsiteY3" fmla="*/ 27613 h 73650"/>
              <a:gd name="connsiteX4" fmla="*/ 26580 w 28381"/>
              <a:gd name="connsiteY4" fmla="*/ 1177 h 73650"/>
              <a:gd name="connsiteX5" fmla="*/ 24012 w 28381"/>
              <a:gd name="connsiteY5" fmla="*/ 0 h 73650"/>
              <a:gd name="connsiteX6" fmla="*/ 0 w 28381"/>
              <a:gd name="connsiteY6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91 w 28381"/>
              <a:gd name="connsiteY3" fmla="*/ 27613 h 73650"/>
              <a:gd name="connsiteX4" fmla="*/ 26580 w 28381"/>
              <a:gd name="connsiteY4" fmla="*/ 1177 h 73650"/>
              <a:gd name="connsiteX5" fmla="*/ 24012 w 28381"/>
              <a:gd name="connsiteY5" fmla="*/ 0 h 73650"/>
              <a:gd name="connsiteX6" fmla="*/ 0 w 28381"/>
              <a:gd name="connsiteY6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16653 w 16653"/>
              <a:gd name="connsiteY0" fmla="*/ 50433 h 73650"/>
              <a:gd name="connsiteX1" fmla="*/ 9763 w 16653"/>
              <a:gd name="connsiteY1" fmla="*/ 71314 h 73650"/>
              <a:gd name="connsiteX2" fmla="*/ 14393 w 16653"/>
              <a:gd name="connsiteY2" fmla="*/ 73650 h 73650"/>
              <a:gd name="connsiteX3" fmla="*/ 0 w 16653"/>
              <a:gd name="connsiteY3" fmla="*/ 57319 h 73650"/>
              <a:gd name="connsiteX4" fmla="*/ 3 w 16653"/>
              <a:gd name="connsiteY4" fmla="*/ 27613 h 73650"/>
              <a:gd name="connsiteX5" fmla="*/ 12592 w 16653"/>
              <a:gd name="connsiteY5" fmla="*/ 1177 h 73650"/>
              <a:gd name="connsiteX6" fmla="*/ 10024 w 16653"/>
              <a:gd name="connsiteY6" fmla="*/ 0 h 73650"/>
              <a:gd name="connsiteX7" fmla="*/ 16653 w 16653"/>
              <a:gd name="connsiteY7" fmla="*/ 50433 h 73650"/>
              <a:gd name="connsiteX0" fmla="*/ 20391 w 20391"/>
              <a:gd name="connsiteY0" fmla="*/ 43550 h 73650"/>
              <a:gd name="connsiteX1" fmla="*/ 9763 w 20391"/>
              <a:gd name="connsiteY1" fmla="*/ 71314 h 73650"/>
              <a:gd name="connsiteX2" fmla="*/ 14393 w 20391"/>
              <a:gd name="connsiteY2" fmla="*/ 73650 h 73650"/>
              <a:gd name="connsiteX3" fmla="*/ 0 w 20391"/>
              <a:gd name="connsiteY3" fmla="*/ 57319 h 73650"/>
              <a:gd name="connsiteX4" fmla="*/ 3 w 20391"/>
              <a:gd name="connsiteY4" fmla="*/ 27613 h 73650"/>
              <a:gd name="connsiteX5" fmla="*/ 12592 w 20391"/>
              <a:gd name="connsiteY5" fmla="*/ 1177 h 73650"/>
              <a:gd name="connsiteX6" fmla="*/ 10024 w 20391"/>
              <a:gd name="connsiteY6" fmla="*/ 0 h 73650"/>
              <a:gd name="connsiteX7" fmla="*/ 20391 w 20391"/>
              <a:gd name="connsiteY7" fmla="*/ 43550 h 73650"/>
              <a:gd name="connsiteX0" fmla="*/ 20391 w 30581"/>
              <a:gd name="connsiteY0" fmla="*/ 43550 h 74460"/>
              <a:gd name="connsiteX1" fmla="*/ 30581 w 30581"/>
              <a:gd name="connsiteY1" fmla="*/ 74460 h 74460"/>
              <a:gd name="connsiteX2" fmla="*/ 14393 w 30581"/>
              <a:gd name="connsiteY2" fmla="*/ 73650 h 74460"/>
              <a:gd name="connsiteX3" fmla="*/ 0 w 30581"/>
              <a:gd name="connsiteY3" fmla="*/ 57319 h 74460"/>
              <a:gd name="connsiteX4" fmla="*/ 3 w 30581"/>
              <a:gd name="connsiteY4" fmla="*/ 27613 h 74460"/>
              <a:gd name="connsiteX5" fmla="*/ 12592 w 30581"/>
              <a:gd name="connsiteY5" fmla="*/ 1177 h 74460"/>
              <a:gd name="connsiteX6" fmla="*/ 10024 w 30581"/>
              <a:gd name="connsiteY6" fmla="*/ 0 h 74460"/>
              <a:gd name="connsiteX7" fmla="*/ 20391 w 30581"/>
              <a:gd name="connsiteY7" fmla="*/ 43550 h 74460"/>
              <a:gd name="connsiteX0" fmla="*/ 20391 w 34918"/>
              <a:gd name="connsiteY0" fmla="*/ 43550 h 76403"/>
              <a:gd name="connsiteX1" fmla="*/ 30581 w 34918"/>
              <a:gd name="connsiteY1" fmla="*/ 74460 h 76403"/>
              <a:gd name="connsiteX2" fmla="*/ 34918 w 34918"/>
              <a:gd name="connsiteY2" fmla="*/ 76403 h 76403"/>
              <a:gd name="connsiteX3" fmla="*/ 0 w 34918"/>
              <a:gd name="connsiteY3" fmla="*/ 57319 h 76403"/>
              <a:gd name="connsiteX4" fmla="*/ 3 w 34918"/>
              <a:gd name="connsiteY4" fmla="*/ 27613 h 76403"/>
              <a:gd name="connsiteX5" fmla="*/ 12592 w 34918"/>
              <a:gd name="connsiteY5" fmla="*/ 1177 h 76403"/>
              <a:gd name="connsiteX6" fmla="*/ 10024 w 34918"/>
              <a:gd name="connsiteY6" fmla="*/ 0 h 76403"/>
              <a:gd name="connsiteX7" fmla="*/ 20391 w 34918"/>
              <a:gd name="connsiteY7" fmla="*/ 43550 h 76403"/>
              <a:gd name="connsiteX0" fmla="*/ 20388 w 48743"/>
              <a:gd name="connsiteY0" fmla="*/ 43550 h 76403"/>
              <a:gd name="connsiteX1" fmla="*/ 30578 w 48743"/>
              <a:gd name="connsiteY1" fmla="*/ 74460 h 76403"/>
              <a:gd name="connsiteX2" fmla="*/ 34915 w 48743"/>
              <a:gd name="connsiteY2" fmla="*/ 76403 h 76403"/>
              <a:gd name="connsiteX3" fmla="*/ 48743 w 48743"/>
              <a:gd name="connsiteY3" fmla="*/ 47093 h 76403"/>
              <a:gd name="connsiteX4" fmla="*/ 0 w 48743"/>
              <a:gd name="connsiteY4" fmla="*/ 27613 h 76403"/>
              <a:gd name="connsiteX5" fmla="*/ 12589 w 48743"/>
              <a:gd name="connsiteY5" fmla="*/ 1177 h 76403"/>
              <a:gd name="connsiteX6" fmla="*/ 10021 w 48743"/>
              <a:gd name="connsiteY6" fmla="*/ 0 h 76403"/>
              <a:gd name="connsiteX7" fmla="*/ 20388 w 48743"/>
              <a:gd name="connsiteY7" fmla="*/ 43550 h 76403"/>
              <a:gd name="connsiteX0" fmla="*/ 10367 w 38722"/>
              <a:gd name="connsiteY0" fmla="*/ 43550 h 76403"/>
              <a:gd name="connsiteX1" fmla="*/ 20557 w 38722"/>
              <a:gd name="connsiteY1" fmla="*/ 74460 h 76403"/>
              <a:gd name="connsiteX2" fmla="*/ 24894 w 38722"/>
              <a:gd name="connsiteY2" fmla="*/ 76403 h 76403"/>
              <a:gd name="connsiteX3" fmla="*/ 38722 w 38722"/>
              <a:gd name="connsiteY3" fmla="*/ 47093 h 76403"/>
              <a:gd name="connsiteX4" fmla="*/ 38506 w 38722"/>
              <a:gd name="connsiteY4" fmla="*/ 44919 h 76403"/>
              <a:gd name="connsiteX5" fmla="*/ 2568 w 38722"/>
              <a:gd name="connsiteY5" fmla="*/ 1177 h 76403"/>
              <a:gd name="connsiteX6" fmla="*/ 0 w 38722"/>
              <a:gd name="connsiteY6" fmla="*/ 0 h 76403"/>
              <a:gd name="connsiteX7" fmla="*/ 10367 w 38722"/>
              <a:gd name="connsiteY7" fmla="*/ 43550 h 76403"/>
              <a:gd name="connsiteX0" fmla="*/ 10367 w 38722"/>
              <a:gd name="connsiteY0" fmla="*/ 43550 h 76403"/>
              <a:gd name="connsiteX1" fmla="*/ 20557 w 38722"/>
              <a:gd name="connsiteY1" fmla="*/ 74460 h 76403"/>
              <a:gd name="connsiteX2" fmla="*/ 24894 w 38722"/>
              <a:gd name="connsiteY2" fmla="*/ 76403 h 76403"/>
              <a:gd name="connsiteX3" fmla="*/ 38722 w 38722"/>
              <a:gd name="connsiteY3" fmla="*/ 47093 h 76403"/>
              <a:gd name="connsiteX4" fmla="*/ 38506 w 38722"/>
              <a:gd name="connsiteY4" fmla="*/ 44919 h 76403"/>
              <a:gd name="connsiteX5" fmla="*/ 35628 w 38722"/>
              <a:gd name="connsiteY5" fmla="*/ 49947 h 76403"/>
              <a:gd name="connsiteX6" fmla="*/ 0 w 38722"/>
              <a:gd name="connsiteY6" fmla="*/ 0 h 76403"/>
              <a:gd name="connsiteX7" fmla="*/ 10367 w 38722"/>
              <a:gd name="connsiteY7" fmla="*/ 43550 h 76403"/>
              <a:gd name="connsiteX0" fmla="*/ 0 w 28355"/>
              <a:gd name="connsiteY0" fmla="*/ 0 h 32853"/>
              <a:gd name="connsiteX1" fmla="*/ 10190 w 28355"/>
              <a:gd name="connsiteY1" fmla="*/ 30910 h 32853"/>
              <a:gd name="connsiteX2" fmla="*/ 14527 w 28355"/>
              <a:gd name="connsiteY2" fmla="*/ 32853 h 32853"/>
              <a:gd name="connsiteX3" fmla="*/ 28355 w 28355"/>
              <a:gd name="connsiteY3" fmla="*/ 3543 h 32853"/>
              <a:gd name="connsiteX4" fmla="*/ 28139 w 28355"/>
              <a:gd name="connsiteY4" fmla="*/ 1369 h 32853"/>
              <a:gd name="connsiteX5" fmla="*/ 25261 w 28355"/>
              <a:gd name="connsiteY5" fmla="*/ 6397 h 32853"/>
              <a:gd name="connsiteX6" fmla="*/ 17268 w 28355"/>
              <a:gd name="connsiteY6" fmla="*/ 3254 h 32853"/>
              <a:gd name="connsiteX7" fmla="*/ 0 w 28355"/>
              <a:gd name="connsiteY7" fmla="*/ 0 h 32853"/>
              <a:gd name="connsiteX0" fmla="*/ 0 w 28355"/>
              <a:gd name="connsiteY0" fmla="*/ 11112 h 43965"/>
              <a:gd name="connsiteX1" fmla="*/ 10190 w 28355"/>
              <a:gd name="connsiteY1" fmla="*/ 42022 h 43965"/>
              <a:gd name="connsiteX2" fmla="*/ 14527 w 28355"/>
              <a:gd name="connsiteY2" fmla="*/ 43965 h 43965"/>
              <a:gd name="connsiteX3" fmla="*/ 28355 w 28355"/>
              <a:gd name="connsiteY3" fmla="*/ 14655 h 43965"/>
              <a:gd name="connsiteX4" fmla="*/ 28139 w 28355"/>
              <a:gd name="connsiteY4" fmla="*/ 12481 h 43965"/>
              <a:gd name="connsiteX5" fmla="*/ 25261 w 28355"/>
              <a:gd name="connsiteY5" fmla="*/ 17509 h 43965"/>
              <a:gd name="connsiteX6" fmla="*/ 17268 w 28355"/>
              <a:gd name="connsiteY6" fmla="*/ 14366 h 43965"/>
              <a:gd name="connsiteX7" fmla="*/ 17073 w 28355"/>
              <a:gd name="connsiteY7" fmla="*/ 0 h 43965"/>
              <a:gd name="connsiteX8" fmla="*/ 0 w 28355"/>
              <a:gd name="connsiteY8" fmla="*/ 11112 h 43965"/>
              <a:gd name="connsiteX0" fmla="*/ 0 w 28355"/>
              <a:gd name="connsiteY0" fmla="*/ 19214 h 52067"/>
              <a:gd name="connsiteX1" fmla="*/ 10190 w 28355"/>
              <a:gd name="connsiteY1" fmla="*/ 50124 h 52067"/>
              <a:gd name="connsiteX2" fmla="*/ 14527 w 28355"/>
              <a:gd name="connsiteY2" fmla="*/ 52067 h 52067"/>
              <a:gd name="connsiteX3" fmla="*/ 28355 w 28355"/>
              <a:gd name="connsiteY3" fmla="*/ 22757 h 52067"/>
              <a:gd name="connsiteX4" fmla="*/ 28139 w 28355"/>
              <a:gd name="connsiteY4" fmla="*/ 20583 h 52067"/>
              <a:gd name="connsiteX5" fmla="*/ 25261 w 28355"/>
              <a:gd name="connsiteY5" fmla="*/ 25611 h 52067"/>
              <a:gd name="connsiteX6" fmla="*/ 17268 w 28355"/>
              <a:gd name="connsiteY6" fmla="*/ 22468 h 52067"/>
              <a:gd name="connsiteX7" fmla="*/ 17073 w 28355"/>
              <a:gd name="connsiteY7" fmla="*/ 8102 h 52067"/>
              <a:gd name="connsiteX8" fmla="*/ 20958 w 28355"/>
              <a:gd name="connsiteY8" fmla="*/ 39 h 52067"/>
              <a:gd name="connsiteX9" fmla="*/ 0 w 28355"/>
              <a:gd name="connsiteY9" fmla="*/ 19214 h 52067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0 w 28355"/>
              <a:gd name="connsiteY10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0 w 28355"/>
              <a:gd name="connsiteY11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0 w 28355"/>
              <a:gd name="connsiteY12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0 w 28355"/>
              <a:gd name="connsiteY13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0 w 28355"/>
              <a:gd name="connsiteY14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0 w 28355"/>
              <a:gd name="connsiteY15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0 w 28355"/>
              <a:gd name="connsiteY16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3952 w 28355"/>
              <a:gd name="connsiteY16" fmla="*/ 29196 h 60379"/>
              <a:gd name="connsiteX17" fmla="*/ 0 w 28355"/>
              <a:gd name="connsiteY17" fmla="*/ 27526 h 60379"/>
              <a:gd name="connsiteX0" fmla="*/ 0 w 28355"/>
              <a:gd name="connsiteY0" fmla="*/ 27526 h 60379"/>
              <a:gd name="connsiteX1" fmla="*/ 10248 w 28355"/>
              <a:gd name="connsiteY1" fmla="*/ 58229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3952 w 28355"/>
              <a:gd name="connsiteY16" fmla="*/ 29196 h 60379"/>
              <a:gd name="connsiteX17" fmla="*/ 0 w 28355"/>
              <a:gd name="connsiteY17" fmla="*/ 27526 h 60379"/>
              <a:gd name="connsiteX0" fmla="*/ 0 w 28355"/>
              <a:gd name="connsiteY0" fmla="*/ 27526 h 60327"/>
              <a:gd name="connsiteX1" fmla="*/ 10248 w 28355"/>
              <a:gd name="connsiteY1" fmla="*/ 58229 h 60327"/>
              <a:gd name="connsiteX2" fmla="*/ 14353 w 28355"/>
              <a:gd name="connsiteY2" fmla="*/ 60327 h 60327"/>
              <a:gd name="connsiteX3" fmla="*/ 28355 w 28355"/>
              <a:gd name="connsiteY3" fmla="*/ 31069 h 60327"/>
              <a:gd name="connsiteX4" fmla="*/ 28139 w 28355"/>
              <a:gd name="connsiteY4" fmla="*/ 28895 h 60327"/>
              <a:gd name="connsiteX5" fmla="*/ 25261 w 28355"/>
              <a:gd name="connsiteY5" fmla="*/ 33923 h 60327"/>
              <a:gd name="connsiteX6" fmla="*/ 17268 w 28355"/>
              <a:gd name="connsiteY6" fmla="*/ 30780 h 60327"/>
              <a:gd name="connsiteX7" fmla="*/ 17073 w 28355"/>
              <a:gd name="connsiteY7" fmla="*/ 16414 h 60327"/>
              <a:gd name="connsiteX8" fmla="*/ 20958 w 28355"/>
              <a:gd name="connsiteY8" fmla="*/ 8351 h 60327"/>
              <a:gd name="connsiteX9" fmla="*/ 18320 w 28355"/>
              <a:gd name="connsiteY9" fmla="*/ 91 h 60327"/>
              <a:gd name="connsiteX10" fmla="*/ 15461 w 28355"/>
              <a:gd name="connsiteY10" fmla="*/ 5794 h 60327"/>
              <a:gd name="connsiteX11" fmla="*/ 11356 w 28355"/>
              <a:gd name="connsiteY11" fmla="*/ 4614 h 60327"/>
              <a:gd name="connsiteX12" fmla="*/ 15314 w 28355"/>
              <a:gd name="connsiteY12" fmla="*/ 17200 h 60327"/>
              <a:gd name="connsiteX13" fmla="*/ 14068 w 28355"/>
              <a:gd name="connsiteY13" fmla="*/ 34113 h 60327"/>
              <a:gd name="connsiteX14" fmla="*/ 10549 w 28355"/>
              <a:gd name="connsiteY14" fmla="*/ 34113 h 60327"/>
              <a:gd name="connsiteX15" fmla="*/ 7104 w 28355"/>
              <a:gd name="connsiteY15" fmla="*/ 23690 h 60327"/>
              <a:gd name="connsiteX16" fmla="*/ 3952 w 28355"/>
              <a:gd name="connsiteY16" fmla="*/ 29196 h 60327"/>
              <a:gd name="connsiteX17" fmla="*/ 0 w 28355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3856 w 28259"/>
              <a:gd name="connsiteY16" fmla="*/ 29196 h 60327"/>
              <a:gd name="connsiteX17" fmla="*/ 0 w 28259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4049 w 28259"/>
              <a:gd name="connsiteY16" fmla="*/ 29403 h 60327"/>
              <a:gd name="connsiteX17" fmla="*/ 0 w 28259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4049 w 28259"/>
              <a:gd name="connsiteY16" fmla="*/ 29403 h 60327"/>
              <a:gd name="connsiteX17" fmla="*/ 0 w 28259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8043 w 28220"/>
              <a:gd name="connsiteY4" fmla="*/ 28895 h 60327"/>
              <a:gd name="connsiteX5" fmla="*/ 25165 w 28220"/>
              <a:gd name="connsiteY5" fmla="*/ 33923 h 60327"/>
              <a:gd name="connsiteX6" fmla="*/ 17172 w 28220"/>
              <a:gd name="connsiteY6" fmla="*/ 3078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172 w 28220"/>
              <a:gd name="connsiteY6" fmla="*/ 3078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7054 w 28220"/>
              <a:gd name="connsiteY7" fmla="*/ 16311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435 h 60236"/>
              <a:gd name="connsiteX1" fmla="*/ 10152 w 28220"/>
              <a:gd name="connsiteY1" fmla="*/ 58138 h 60236"/>
              <a:gd name="connsiteX2" fmla="*/ 14257 w 28220"/>
              <a:gd name="connsiteY2" fmla="*/ 60236 h 60236"/>
              <a:gd name="connsiteX3" fmla="*/ 28220 w 28220"/>
              <a:gd name="connsiteY3" fmla="*/ 30564 h 60236"/>
              <a:gd name="connsiteX4" fmla="*/ 27619 w 28220"/>
              <a:gd name="connsiteY4" fmla="*/ 28804 h 60236"/>
              <a:gd name="connsiteX5" fmla="*/ 25165 w 28220"/>
              <a:gd name="connsiteY5" fmla="*/ 33832 h 60236"/>
              <a:gd name="connsiteX6" fmla="*/ 17056 w 28220"/>
              <a:gd name="connsiteY6" fmla="*/ 30379 h 60236"/>
              <a:gd name="connsiteX7" fmla="*/ 17054 w 28220"/>
              <a:gd name="connsiteY7" fmla="*/ 16220 h 60236"/>
              <a:gd name="connsiteX8" fmla="*/ 20862 w 28220"/>
              <a:gd name="connsiteY8" fmla="*/ 8260 h 60236"/>
              <a:gd name="connsiteX9" fmla="*/ 18224 w 28220"/>
              <a:gd name="connsiteY9" fmla="*/ 0 h 60236"/>
              <a:gd name="connsiteX10" fmla="*/ 15365 w 28220"/>
              <a:gd name="connsiteY10" fmla="*/ 5703 h 60236"/>
              <a:gd name="connsiteX11" fmla="*/ 11260 w 28220"/>
              <a:gd name="connsiteY11" fmla="*/ 4523 h 60236"/>
              <a:gd name="connsiteX12" fmla="*/ 15218 w 28220"/>
              <a:gd name="connsiteY12" fmla="*/ 17109 h 60236"/>
              <a:gd name="connsiteX13" fmla="*/ 13972 w 28220"/>
              <a:gd name="connsiteY13" fmla="*/ 34022 h 60236"/>
              <a:gd name="connsiteX14" fmla="*/ 10453 w 28220"/>
              <a:gd name="connsiteY14" fmla="*/ 34022 h 60236"/>
              <a:gd name="connsiteX15" fmla="*/ 7008 w 28220"/>
              <a:gd name="connsiteY15" fmla="*/ 23599 h 60236"/>
              <a:gd name="connsiteX16" fmla="*/ 4049 w 28220"/>
              <a:gd name="connsiteY16" fmla="*/ 29312 h 60236"/>
              <a:gd name="connsiteX17" fmla="*/ 0 w 28220"/>
              <a:gd name="connsiteY17" fmla="*/ 27435 h 60236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365 w 28220"/>
              <a:gd name="connsiteY10" fmla="*/ 6065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365 w 28220"/>
              <a:gd name="connsiteY10" fmla="*/ 6065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376 w 28220"/>
              <a:gd name="connsiteY14" fmla="*/ 34436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376 w 28220"/>
              <a:gd name="connsiteY14" fmla="*/ 34436 h 60598"/>
              <a:gd name="connsiteX15" fmla="*/ 6912 w 28220"/>
              <a:gd name="connsiteY15" fmla="*/ 23858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5235"/>
              <a:gd name="connsiteY0" fmla="*/ 19852 h 60598"/>
              <a:gd name="connsiteX1" fmla="*/ 7167 w 25235"/>
              <a:gd name="connsiteY1" fmla="*/ 58500 h 60598"/>
              <a:gd name="connsiteX2" fmla="*/ 11272 w 25235"/>
              <a:gd name="connsiteY2" fmla="*/ 60598 h 60598"/>
              <a:gd name="connsiteX3" fmla="*/ 25235 w 25235"/>
              <a:gd name="connsiteY3" fmla="*/ 30926 h 60598"/>
              <a:gd name="connsiteX4" fmla="*/ 24634 w 25235"/>
              <a:gd name="connsiteY4" fmla="*/ 29166 h 60598"/>
              <a:gd name="connsiteX5" fmla="*/ 22180 w 25235"/>
              <a:gd name="connsiteY5" fmla="*/ 34194 h 60598"/>
              <a:gd name="connsiteX6" fmla="*/ 14071 w 25235"/>
              <a:gd name="connsiteY6" fmla="*/ 30741 h 60598"/>
              <a:gd name="connsiteX7" fmla="*/ 14069 w 25235"/>
              <a:gd name="connsiteY7" fmla="*/ 16582 h 60598"/>
              <a:gd name="connsiteX8" fmla="*/ 17877 w 25235"/>
              <a:gd name="connsiteY8" fmla="*/ 8622 h 60598"/>
              <a:gd name="connsiteX9" fmla="*/ 15085 w 25235"/>
              <a:gd name="connsiteY9" fmla="*/ 0 h 60598"/>
              <a:gd name="connsiteX10" fmla="*/ 12303 w 25235"/>
              <a:gd name="connsiteY10" fmla="*/ 5962 h 60598"/>
              <a:gd name="connsiteX11" fmla="*/ 8179 w 25235"/>
              <a:gd name="connsiteY11" fmla="*/ 4264 h 60598"/>
              <a:gd name="connsiteX12" fmla="*/ 12310 w 25235"/>
              <a:gd name="connsiteY12" fmla="*/ 16592 h 60598"/>
              <a:gd name="connsiteX13" fmla="*/ 11141 w 25235"/>
              <a:gd name="connsiteY13" fmla="*/ 34746 h 60598"/>
              <a:gd name="connsiteX14" fmla="*/ 7391 w 25235"/>
              <a:gd name="connsiteY14" fmla="*/ 34436 h 60598"/>
              <a:gd name="connsiteX15" fmla="*/ 3927 w 25235"/>
              <a:gd name="connsiteY15" fmla="*/ 23858 h 60598"/>
              <a:gd name="connsiteX16" fmla="*/ 1064 w 25235"/>
              <a:gd name="connsiteY16" fmla="*/ 29674 h 60598"/>
              <a:gd name="connsiteX17" fmla="*/ 0 w 25235"/>
              <a:gd name="connsiteY17" fmla="*/ 19852 h 60598"/>
              <a:gd name="connsiteX0" fmla="*/ 3880 w 29115"/>
              <a:gd name="connsiteY0" fmla="*/ 19852 h 60598"/>
              <a:gd name="connsiteX1" fmla="*/ 0 w 29115"/>
              <a:gd name="connsiteY1" fmla="*/ 53077 h 60598"/>
              <a:gd name="connsiteX2" fmla="*/ 15152 w 29115"/>
              <a:gd name="connsiteY2" fmla="*/ 60598 h 60598"/>
              <a:gd name="connsiteX3" fmla="*/ 29115 w 29115"/>
              <a:gd name="connsiteY3" fmla="*/ 30926 h 60598"/>
              <a:gd name="connsiteX4" fmla="*/ 28514 w 29115"/>
              <a:gd name="connsiteY4" fmla="*/ 29166 h 60598"/>
              <a:gd name="connsiteX5" fmla="*/ 26060 w 29115"/>
              <a:gd name="connsiteY5" fmla="*/ 34194 h 60598"/>
              <a:gd name="connsiteX6" fmla="*/ 17951 w 29115"/>
              <a:gd name="connsiteY6" fmla="*/ 30741 h 60598"/>
              <a:gd name="connsiteX7" fmla="*/ 17949 w 29115"/>
              <a:gd name="connsiteY7" fmla="*/ 16582 h 60598"/>
              <a:gd name="connsiteX8" fmla="*/ 21757 w 29115"/>
              <a:gd name="connsiteY8" fmla="*/ 8622 h 60598"/>
              <a:gd name="connsiteX9" fmla="*/ 18965 w 29115"/>
              <a:gd name="connsiteY9" fmla="*/ 0 h 60598"/>
              <a:gd name="connsiteX10" fmla="*/ 16183 w 29115"/>
              <a:gd name="connsiteY10" fmla="*/ 5962 h 60598"/>
              <a:gd name="connsiteX11" fmla="*/ 12059 w 29115"/>
              <a:gd name="connsiteY11" fmla="*/ 4264 h 60598"/>
              <a:gd name="connsiteX12" fmla="*/ 16190 w 29115"/>
              <a:gd name="connsiteY12" fmla="*/ 16592 h 60598"/>
              <a:gd name="connsiteX13" fmla="*/ 15021 w 29115"/>
              <a:gd name="connsiteY13" fmla="*/ 34746 h 60598"/>
              <a:gd name="connsiteX14" fmla="*/ 11271 w 29115"/>
              <a:gd name="connsiteY14" fmla="*/ 34436 h 60598"/>
              <a:gd name="connsiteX15" fmla="*/ 7807 w 29115"/>
              <a:gd name="connsiteY15" fmla="*/ 23858 h 60598"/>
              <a:gd name="connsiteX16" fmla="*/ 4944 w 29115"/>
              <a:gd name="connsiteY16" fmla="*/ 29674 h 60598"/>
              <a:gd name="connsiteX17" fmla="*/ 3880 w 29115"/>
              <a:gd name="connsiteY17" fmla="*/ 19852 h 60598"/>
              <a:gd name="connsiteX0" fmla="*/ 7264 w 32499"/>
              <a:gd name="connsiteY0" fmla="*/ 19852 h 60598"/>
              <a:gd name="connsiteX1" fmla="*/ 0 w 32499"/>
              <a:gd name="connsiteY1" fmla="*/ 43177 h 60598"/>
              <a:gd name="connsiteX2" fmla="*/ 18536 w 32499"/>
              <a:gd name="connsiteY2" fmla="*/ 60598 h 60598"/>
              <a:gd name="connsiteX3" fmla="*/ 32499 w 32499"/>
              <a:gd name="connsiteY3" fmla="*/ 30926 h 60598"/>
              <a:gd name="connsiteX4" fmla="*/ 31898 w 32499"/>
              <a:gd name="connsiteY4" fmla="*/ 29166 h 60598"/>
              <a:gd name="connsiteX5" fmla="*/ 29444 w 32499"/>
              <a:gd name="connsiteY5" fmla="*/ 34194 h 60598"/>
              <a:gd name="connsiteX6" fmla="*/ 21335 w 32499"/>
              <a:gd name="connsiteY6" fmla="*/ 30741 h 60598"/>
              <a:gd name="connsiteX7" fmla="*/ 21333 w 32499"/>
              <a:gd name="connsiteY7" fmla="*/ 16582 h 60598"/>
              <a:gd name="connsiteX8" fmla="*/ 25141 w 32499"/>
              <a:gd name="connsiteY8" fmla="*/ 8622 h 60598"/>
              <a:gd name="connsiteX9" fmla="*/ 22349 w 32499"/>
              <a:gd name="connsiteY9" fmla="*/ 0 h 60598"/>
              <a:gd name="connsiteX10" fmla="*/ 19567 w 32499"/>
              <a:gd name="connsiteY10" fmla="*/ 5962 h 60598"/>
              <a:gd name="connsiteX11" fmla="*/ 15443 w 32499"/>
              <a:gd name="connsiteY11" fmla="*/ 4264 h 60598"/>
              <a:gd name="connsiteX12" fmla="*/ 19574 w 32499"/>
              <a:gd name="connsiteY12" fmla="*/ 16592 h 60598"/>
              <a:gd name="connsiteX13" fmla="*/ 18405 w 32499"/>
              <a:gd name="connsiteY13" fmla="*/ 34746 h 60598"/>
              <a:gd name="connsiteX14" fmla="*/ 14655 w 32499"/>
              <a:gd name="connsiteY14" fmla="*/ 34436 h 60598"/>
              <a:gd name="connsiteX15" fmla="*/ 11191 w 32499"/>
              <a:gd name="connsiteY15" fmla="*/ 23858 h 60598"/>
              <a:gd name="connsiteX16" fmla="*/ 8328 w 32499"/>
              <a:gd name="connsiteY16" fmla="*/ 29674 h 60598"/>
              <a:gd name="connsiteX17" fmla="*/ 7264 w 32499"/>
              <a:gd name="connsiteY17" fmla="*/ 19852 h 60598"/>
              <a:gd name="connsiteX0" fmla="*/ 7288 w 32499"/>
              <a:gd name="connsiteY0" fmla="*/ 20230 h 60598"/>
              <a:gd name="connsiteX1" fmla="*/ 0 w 32499"/>
              <a:gd name="connsiteY1" fmla="*/ 43177 h 60598"/>
              <a:gd name="connsiteX2" fmla="*/ 18536 w 32499"/>
              <a:gd name="connsiteY2" fmla="*/ 60598 h 60598"/>
              <a:gd name="connsiteX3" fmla="*/ 32499 w 32499"/>
              <a:gd name="connsiteY3" fmla="*/ 30926 h 60598"/>
              <a:gd name="connsiteX4" fmla="*/ 31898 w 32499"/>
              <a:gd name="connsiteY4" fmla="*/ 29166 h 60598"/>
              <a:gd name="connsiteX5" fmla="*/ 29444 w 32499"/>
              <a:gd name="connsiteY5" fmla="*/ 34194 h 60598"/>
              <a:gd name="connsiteX6" fmla="*/ 21335 w 32499"/>
              <a:gd name="connsiteY6" fmla="*/ 30741 h 60598"/>
              <a:gd name="connsiteX7" fmla="*/ 21333 w 32499"/>
              <a:gd name="connsiteY7" fmla="*/ 16582 h 60598"/>
              <a:gd name="connsiteX8" fmla="*/ 25141 w 32499"/>
              <a:gd name="connsiteY8" fmla="*/ 8622 h 60598"/>
              <a:gd name="connsiteX9" fmla="*/ 22349 w 32499"/>
              <a:gd name="connsiteY9" fmla="*/ 0 h 60598"/>
              <a:gd name="connsiteX10" fmla="*/ 19567 w 32499"/>
              <a:gd name="connsiteY10" fmla="*/ 5962 h 60598"/>
              <a:gd name="connsiteX11" fmla="*/ 15443 w 32499"/>
              <a:gd name="connsiteY11" fmla="*/ 4264 h 60598"/>
              <a:gd name="connsiteX12" fmla="*/ 19574 w 32499"/>
              <a:gd name="connsiteY12" fmla="*/ 16592 h 60598"/>
              <a:gd name="connsiteX13" fmla="*/ 18405 w 32499"/>
              <a:gd name="connsiteY13" fmla="*/ 34746 h 60598"/>
              <a:gd name="connsiteX14" fmla="*/ 14655 w 32499"/>
              <a:gd name="connsiteY14" fmla="*/ 34436 h 60598"/>
              <a:gd name="connsiteX15" fmla="*/ 11191 w 32499"/>
              <a:gd name="connsiteY15" fmla="*/ 23858 h 60598"/>
              <a:gd name="connsiteX16" fmla="*/ 8328 w 32499"/>
              <a:gd name="connsiteY16" fmla="*/ 29674 h 60598"/>
              <a:gd name="connsiteX17" fmla="*/ 7288 w 32499"/>
              <a:gd name="connsiteY17" fmla="*/ 20230 h 60598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1191 w 32499"/>
              <a:gd name="connsiteY15" fmla="*/ 23858 h 46474"/>
              <a:gd name="connsiteX16" fmla="*/ 8328 w 32499"/>
              <a:gd name="connsiteY16" fmla="*/ 29674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1191 w 32499"/>
              <a:gd name="connsiteY15" fmla="*/ 23858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6149 w 32499"/>
              <a:gd name="connsiteY13" fmla="*/ 33548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6149 w 32499"/>
              <a:gd name="connsiteY13" fmla="*/ 33548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1898"/>
              <a:gd name="connsiteY0" fmla="*/ 20230 h 46474"/>
              <a:gd name="connsiteX1" fmla="*/ 0 w 31898"/>
              <a:gd name="connsiteY1" fmla="*/ 43177 h 46474"/>
              <a:gd name="connsiteX2" fmla="*/ 908 w 31898"/>
              <a:gd name="connsiteY2" fmla="*/ 46474 h 46474"/>
              <a:gd name="connsiteX3" fmla="*/ 29091 w 31898"/>
              <a:gd name="connsiteY3" fmla="*/ 40069 h 46474"/>
              <a:gd name="connsiteX4" fmla="*/ 31898 w 31898"/>
              <a:gd name="connsiteY4" fmla="*/ 29166 h 46474"/>
              <a:gd name="connsiteX5" fmla="*/ 29444 w 31898"/>
              <a:gd name="connsiteY5" fmla="*/ 34194 h 46474"/>
              <a:gd name="connsiteX6" fmla="*/ 21335 w 31898"/>
              <a:gd name="connsiteY6" fmla="*/ 30741 h 46474"/>
              <a:gd name="connsiteX7" fmla="*/ 21333 w 31898"/>
              <a:gd name="connsiteY7" fmla="*/ 16582 h 46474"/>
              <a:gd name="connsiteX8" fmla="*/ 25141 w 31898"/>
              <a:gd name="connsiteY8" fmla="*/ 8622 h 46474"/>
              <a:gd name="connsiteX9" fmla="*/ 22349 w 31898"/>
              <a:gd name="connsiteY9" fmla="*/ 0 h 46474"/>
              <a:gd name="connsiteX10" fmla="*/ 19567 w 31898"/>
              <a:gd name="connsiteY10" fmla="*/ 5962 h 46474"/>
              <a:gd name="connsiteX11" fmla="*/ 15443 w 31898"/>
              <a:gd name="connsiteY11" fmla="*/ 4264 h 46474"/>
              <a:gd name="connsiteX12" fmla="*/ 19574 w 31898"/>
              <a:gd name="connsiteY12" fmla="*/ 16592 h 46474"/>
              <a:gd name="connsiteX13" fmla="*/ 16149 w 31898"/>
              <a:gd name="connsiteY13" fmla="*/ 33548 h 46474"/>
              <a:gd name="connsiteX14" fmla="*/ 11670 w 31898"/>
              <a:gd name="connsiteY14" fmla="*/ 29266 h 46474"/>
              <a:gd name="connsiteX15" fmla="*/ 13823 w 31898"/>
              <a:gd name="connsiteY15" fmla="*/ 22092 h 46474"/>
              <a:gd name="connsiteX16" fmla="*/ 8234 w 31898"/>
              <a:gd name="connsiteY16" fmla="*/ 23369 h 46474"/>
              <a:gd name="connsiteX17" fmla="*/ 7288 w 31898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29444 w 36481"/>
              <a:gd name="connsiteY5" fmla="*/ 34194 h 46474"/>
              <a:gd name="connsiteX6" fmla="*/ 21335 w 36481"/>
              <a:gd name="connsiteY6" fmla="*/ 30741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1335 w 36481"/>
              <a:gd name="connsiteY6" fmla="*/ 30741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7939 w 36481"/>
              <a:gd name="connsiteY6" fmla="*/ 19707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0957 w 36481"/>
              <a:gd name="connsiteY8" fmla="*/ 20539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2349 w 36481"/>
              <a:gd name="connsiteY8" fmla="*/ 0 h 46474"/>
              <a:gd name="connsiteX9" fmla="*/ 19567 w 36481"/>
              <a:gd name="connsiteY9" fmla="*/ 5962 h 46474"/>
              <a:gd name="connsiteX10" fmla="*/ 15443 w 36481"/>
              <a:gd name="connsiteY10" fmla="*/ 4264 h 46474"/>
              <a:gd name="connsiteX11" fmla="*/ 19574 w 36481"/>
              <a:gd name="connsiteY11" fmla="*/ 16592 h 46474"/>
              <a:gd name="connsiteX12" fmla="*/ 16149 w 36481"/>
              <a:gd name="connsiteY12" fmla="*/ 33548 h 46474"/>
              <a:gd name="connsiteX13" fmla="*/ 11670 w 36481"/>
              <a:gd name="connsiteY13" fmla="*/ 29266 h 46474"/>
              <a:gd name="connsiteX14" fmla="*/ 13823 w 36481"/>
              <a:gd name="connsiteY14" fmla="*/ 22092 h 46474"/>
              <a:gd name="connsiteX15" fmla="*/ 8234 w 36481"/>
              <a:gd name="connsiteY15" fmla="*/ 23369 h 46474"/>
              <a:gd name="connsiteX16" fmla="*/ 7288 w 36481"/>
              <a:gd name="connsiteY16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2349 w 36481"/>
              <a:gd name="connsiteY8" fmla="*/ 0 h 46474"/>
              <a:gd name="connsiteX9" fmla="*/ 19567 w 36481"/>
              <a:gd name="connsiteY9" fmla="*/ 5962 h 46474"/>
              <a:gd name="connsiteX10" fmla="*/ 15443 w 36481"/>
              <a:gd name="connsiteY10" fmla="*/ 4264 h 46474"/>
              <a:gd name="connsiteX11" fmla="*/ 16149 w 36481"/>
              <a:gd name="connsiteY11" fmla="*/ 33548 h 46474"/>
              <a:gd name="connsiteX12" fmla="*/ 11670 w 36481"/>
              <a:gd name="connsiteY12" fmla="*/ 29266 h 46474"/>
              <a:gd name="connsiteX13" fmla="*/ 13823 w 36481"/>
              <a:gd name="connsiteY13" fmla="*/ 22092 h 46474"/>
              <a:gd name="connsiteX14" fmla="*/ 8234 w 36481"/>
              <a:gd name="connsiteY14" fmla="*/ 23369 h 46474"/>
              <a:gd name="connsiteX15" fmla="*/ 7288 w 36481"/>
              <a:gd name="connsiteY15" fmla="*/ 20230 h 46474"/>
              <a:gd name="connsiteX0" fmla="*/ 7288 w 36481"/>
              <a:gd name="connsiteY0" fmla="*/ 15966 h 42210"/>
              <a:gd name="connsiteX1" fmla="*/ 0 w 36481"/>
              <a:gd name="connsiteY1" fmla="*/ 38913 h 42210"/>
              <a:gd name="connsiteX2" fmla="*/ 908 w 36481"/>
              <a:gd name="connsiteY2" fmla="*/ 42210 h 42210"/>
              <a:gd name="connsiteX3" fmla="*/ 29091 w 36481"/>
              <a:gd name="connsiteY3" fmla="*/ 35805 h 42210"/>
              <a:gd name="connsiteX4" fmla="*/ 36481 w 36481"/>
              <a:gd name="connsiteY4" fmla="*/ 12291 h 42210"/>
              <a:gd name="connsiteX5" fmla="*/ 30784 w 36481"/>
              <a:gd name="connsiteY5" fmla="*/ 13851 h 42210"/>
              <a:gd name="connsiteX6" fmla="*/ 29843 w 36481"/>
              <a:gd name="connsiteY6" fmla="*/ 10525 h 42210"/>
              <a:gd name="connsiteX7" fmla="*/ 26833 w 36481"/>
              <a:gd name="connsiteY7" fmla="*/ 19632 h 42210"/>
              <a:gd name="connsiteX8" fmla="*/ 19567 w 36481"/>
              <a:gd name="connsiteY8" fmla="*/ 1698 h 42210"/>
              <a:gd name="connsiteX9" fmla="*/ 15443 w 36481"/>
              <a:gd name="connsiteY9" fmla="*/ 0 h 42210"/>
              <a:gd name="connsiteX10" fmla="*/ 16149 w 36481"/>
              <a:gd name="connsiteY10" fmla="*/ 29284 h 42210"/>
              <a:gd name="connsiteX11" fmla="*/ 11670 w 36481"/>
              <a:gd name="connsiteY11" fmla="*/ 25002 h 42210"/>
              <a:gd name="connsiteX12" fmla="*/ 13823 w 36481"/>
              <a:gd name="connsiteY12" fmla="*/ 17828 h 42210"/>
              <a:gd name="connsiteX13" fmla="*/ 8234 w 36481"/>
              <a:gd name="connsiteY13" fmla="*/ 19105 h 42210"/>
              <a:gd name="connsiteX14" fmla="*/ 7288 w 36481"/>
              <a:gd name="connsiteY14" fmla="*/ 15966 h 42210"/>
              <a:gd name="connsiteX0" fmla="*/ 7288 w 36481"/>
              <a:gd name="connsiteY0" fmla="*/ 15966 h 42210"/>
              <a:gd name="connsiteX1" fmla="*/ 0 w 36481"/>
              <a:gd name="connsiteY1" fmla="*/ 38913 h 42210"/>
              <a:gd name="connsiteX2" fmla="*/ 908 w 36481"/>
              <a:gd name="connsiteY2" fmla="*/ 42210 h 42210"/>
              <a:gd name="connsiteX3" fmla="*/ 29091 w 36481"/>
              <a:gd name="connsiteY3" fmla="*/ 35805 h 42210"/>
              <a:gd name="connsiteX4" fmla="*/ 36481 w 36481"/>
              <a:gd name="connsiteY4" fmla="*/ 12291 h 42210"/>
              <a:gd name="connsiteX5" fmla="*/ 30784 w 36481"/>
              <a:gd name="connsiteY5" fmla="*/ 13851 h 42210"/>
              <a:gd name="connsiteX6" fmla="*/ 29843 w 36481"/>
              <a:gd name="connsiteY6" fmla="*/ 10525 h 42210"/>
              <a:gd name="connsiteX7" fmla="*/ 26833 w 36481"/>
              <a:gd name="connsiteY7" fmla="*/ 19632 h 42210"/>
              <a:gd name="connsiteX8" fmla="*/ 15443 w 36481"/>
              <a:gd name="connsiteY8" fmla="*/ 0 h 42210"/>
              <a:gd name="connsiteX9" fmla="*/ 16149 w 36481"/>
              <a:gd name="connsiteY9" fmla="*/ 29284 h 42210"/>
              <a:gd name="connsiteX10" fmla="*/ 11670 w 36481"/>
              <a:gd name="connsiteY10" fmla="*/ 25002 h 42210"/>
              <a:gd name="connsiteX11" fmla="*/ 13823 w 36481"/>
              <a:gd name="connsiteY11" fmla="*/ 17828 h 42210"/>
              <a:gd name="connsiteX12" fmla="*/ 8234 w 36481"/>
              <a:gd name="connsiteY12" fmla="*/ 19105 h 42210"/>
              <a:gd name="connsiteX13" fmla="*/ 7288 w 36481"/>
              <a:gd name="connsiteY13" fmla="*/ 15966 h 42210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16149 w 36481"/>
              <a:gd name="connsiteY8" fmla="*/ 18759 h 31685"/>
              <a:gd name="connsiteX9" fmla="*/ 11670 w 36481"/>
              <a:gd name="connsiteY9" fmla="*/ 14477 h 31685"/>
              <a:gd name="connsiteX10" fmla="*/ 13823 w 36481"/>
              <a:gd name="connsiteY10" fmla="*/ 7303 h 31685"/>
              <a:gd name="connsiteX11" fmla="*/ 8234 w 36481"/>
              <a:gd name="connsiteY11" fmla="*/ 8580 h 31685"/>
              <a:gd name="connsiteX12" fmla="*/ 7288 w 36481"/>
              <a:gd name="connsiteY12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17140 w 36481"/>
              <a:gd name="connsiteY8" fmla="*/ 22076 h 31685"/>
              <a:gd name="connsiteX9" fmla="*/ 16149 w 36481"/>
              <a:gd name="connsiteY9" fmla="*/ 18759 h 31685"/>
              <a:gd name="connsiteX10" fmla="*/ 11670 w 36481"/>
              <a:gd name="connsiteY10" fmla="*/ 14477 h 31685"/>
              <a:gd name="connsiteX11" fmla="*/ 13823 w 36481"/>
              <a:gd name="connsiteY11" fmla="*/ 7303 h 31685"/>
              <a:gd name="connsiteX12" fmla="*/ 8234 w 36481"/>
              <a:gd name="connsiteY12" fmla="*/ 8580 h 31685"/>
              <a:gd name="connsiteX13" fmla="*/ 7288 w 36481"/>
              <a:gd name="connsiteY13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9743 h 31685"/>
              <a:gd name="connsiteX9" fmla="*/ 17140 w 36481"/>
              <a:gd name="connsiteY9" fmla="*/ 22076 h 31685"/>
              <a:gd name="connsiteX10" fmla="*/ 16149 w 36481"/>
              <a:gd name="connsiteY10" fmla="*/ 18759 h 31685"/>
              <a:gd name="connsiteX11" fmla="*/ 11670 w 36481"/>
              <a:gd name="connsiteY11" fmla="*/ 14477 h 31685"/>
              <a:gd name="connsiteX12" fmla="*/ 13823 w 36481"/>
              <a:gd name="connsiteY12" fmla="*/ 7303 h 31685"/>
              <a:gd name="connsiteX13" fmla="*/ 8234 w 36481"/>
              <a:gd name="connsiteY13" fmla="*/ 8580 h 31685"/>
              <a:gd name="connsiteX14" fmla="*/ 7288 w 36481"/>
              <a:gd name="connsiteY14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4996 w 36481"/>
              <a:gd name="connsiteY12" fmla="*/ 15089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4996 w 36481"/>
              <a:gd name="connsiteY12" fmla="*/ 15089 h 31685"/>
              <a:gd name="connsiteX13" fmla="*/ 14340 w 36481"/>
              <a:gd name="connsiteY13" fmla="*/ 17055 h 31685"/>
              <a:gd name="connsiteX14" fmla="*/ 11670 w 36481"/>
              <a:gd name="connsiteY14" fmla="*/ 14477 h 31685"/>
              <a:gd name="connsiteX15" fmla="*/ 13823 w 36481"/>
              <a:gd name="connsiteY15" fmla="*/ 7303 h 31685"/>
              <a:gd name="connsiteX16" fmla="*/ 8234 w 36481"/>
              <a:gd name="connsiteY16" fmla="*/ 8580 h 31685"/>
              <a:gd name="connsiteX17" fmla="*/ 7288 w 36481"/>
              <a:gd name="connsiteY17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4996 w 36481"/>
              <a:gd name="connsiteY12" fmla="*/ 15089 h 31685"/>
              <a:gd name="connsiteX13" fmla="*/ 14340 w 36481"/>
              <a:gd name="connsiteY13" fmla="*/ 17055 h 31685"/>
              <a:gd name="connsiteX14" fmla="*/ 11670 w 36481"/>
              <a:gd name="connsiteY14" fmla="*/ 14477 h 31685"/>
              <a:gd name="connsiteX15" fmla="*/ 13823 w 36481"/>
              <a:gd name="connsiteY15" fmla="*/ 7303 h 31685"/>
              <a:gd name="connsiteX16" fmla="*/ 8234 w 36481"/>
              <a:gd name="connsiteY16" fmla="*/ 8580 h 31685"/>
              <a:gd name="connsiteX17" fmla="*/ 7288 w 36481"/>
              <a:gd name="connsiteY17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4996 w 36481"/>
              <a:gd name="connsiteY11" fmla="*/ 15089 h 31685"/>
              <a:gd name="connsiteX12" fmla="*/ 14340 w 36481"/>
              <a:gd name="connsiteY12" fmla="*/ 17055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5150 w 36481"/>
              <a:gd name="connsiteY11" fmla="*/ 14830 h 31685"/>
              <a:gd name="connsiteX12" fmla="*/ 14340 w 36481"/>
              <a:gd name="connsiteY12" fmla="*/ 17055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5150 w 36481"/>
              <a:gd name="connsiteY11" fmla="*/ 14830 h 31685"/>
              <a:gd name="connsiteX12" fmla="*/ 14475 w 36481"/>
              <a:gd name="connsiteY12" fmla="*/ 17262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307 w 36500"/>
              <a:gd name="connsiteY0" fmla="*/ 5441 h 31685"/>
              <a:gd name="connsiteX1" fmla="*/ 0 w 36500"/>
              <a:gd name="connsiteY1" fmla="*/ 29940 h 31685"/>
              <a:gd name="connsiteX2" fmla="*/ 927 w 36500"/>
              <a:gd name="connsiteY2" fmla="*/ 31685 h 31685"/>
              <a:gd name="connsiteX3" fmla="*/ 29110 w 36500"/>
              <a:gd name="connsiteY3" fmla="*/ 25280 h 31685"/>
              <a:gd name="connsiteX4" fmla="*/ 36500 w 36500"/>
              <a:gd name="connsiteY4" fmla="*/ 1766 h 31685"/>
              <a:gd name="connsiteX5" fmla="*/ 30803 w 36500"/>
              <a:gd name="connsiteY5" fmla="*/ 3326 h 31685"/>
              <a:gd name="connsiteX6" fmla="*/ 29862 w 36500"/>
              <a:gd name="connsiteY6" fmla="*/ 0 h 31685"/>
              <a:gd name="connsiteX7" fmla="*/ 26852 w 36500"/>
              <a:gd name="connsiteY7" fmla="*/ 9107 h 31685"/>
              <a:gd name="connsiteX8" fmla="*/ 24656 w 36500"/>
              <a:gd name="connsiteY8" fmla="*/ 10978 h 31685"/>
              <a:gd name="connsiteX9" fmla="*/ 24656 w 36500"/>
              <a:gd name="connsiteY9" fmla="*/ 19743 h 31685"/>
              <a:gd name="connsiteX10" fmla="*/ 17159 w 36500"/>
              <a:gd name="connsiteY10" fmla="*/ 22076 h 31685"/>
              <a:gd name="connsiteX11" fmla="*/ 15169 w 36500"/>
              <a:gd name="connsiteY11" fmla="*/ 14830 h 31685"/>
              <a:gd name="connsiteX12" fmla="*/ 14494 w 36500"/>
              <a:gd name="connsiteY12" fmla="*/ 17262 h 31685"/>
              <a:gd name="connsiteX13" fmla="*/ 11689 w 36500"/>
              <a:gd name="connsiteY13" fmla="*/ 14477 h 31685"/>
              <a:gd name="connsiteX14" fmla="*/ 13842 w 36500"/>
              <a:gd name="connsiteY14" fmla="*/ 7303 h 31685"/>
              <a:gd name="connsiteX15" fmla="*/ 8253 w 36500"/>
              <a:gd name="connsiteY15" fmla="*/ 8580 h 31685"/>
              <a:gd name="connsiteX16" fmla="*/ 7307 w 36500"/>
              <a:gd name="connsiteY16" fmla="*/ 5441 h 31685"/>
              <a:gd name="connsiteX0" fmla="*/ 8117 w 37310"/>
              <a:gd name="connsiteY0" fmla="*/ 5441 h 31685"/>
              <a:gd name="connsiteX1" fmla="*/ 0 w 37310"/>
              <a:gd name="connsiteY1" fmla="*/ 31492 h 31685"/>
              <a:gd name="connsiteX2" fmla="*/ 1737 w 37310"/>
              <a:gd name="connsiteY2" fmla="*/ 31685 h 31685"/>
              <a:gd name="connsiteX3" fmla="*/ 29920 w 37310"/>
              <a:gd name="connsiteY3" fmla="*/ 25280 h 31685"/>
              <a:gd name="connsiteX4" fmla="*/ 37310 w 37310"/>
              <a:gd name="connsiteY4" fmla="*/ 1766 h 31685"/>
              <a:gd name="connsiteX5" fmla="*/ 31613 w 37310"/>
              <a:gd name="connsiteY5" fmla="*/ 3326 h 31685"/>
              <a:gd name="connsiteX6" fmla="*/ 30672 w 37310"/>
              <a:gd name="connsiteY6" fmla="*/ 0 h 31685"/>
              <a:gd name="connsiteX7" fmla="*/ 27662 w 37310"/>
              <a:gd name="connsiteY7" fmla="*/ 9107 h 31685"/>
              <a:gd name="connsiteX8" fmla="*/ 25466 w 37310"/>
              <a:gd name="connsiteY8" fmla="*/ 10978 h 31685"/>
              <a:gd name="connsiteX9" fmla="*/ 25466 w 37310"/>
              <a:gd name="connsiteY9" fmla="*/ 19743 h 31685"/>
              <a:gd name="connsiteX10" fmla="*/ 17969 w 37310"/>
              <a:gd name="connsiteY10" fmla="*/ 22076 h 31685"/>
              <a:gd name="connsiteX11" fmla="*/ 15979 w 37310"/>
              <a:gd name="connsiteY11" fmla="*/ 14830 h 31685"/>
              <a:gd name="connsiteX12" fmla="*/ 15304 w 37310"/>
              <a:gd name="connsiteY12" fmla="*/ 17262 h 31685"/>
              <a:gd name="connsiteX13" fmla="*/ 12499 w 37310"/>
              <a:gd name="connsiteY13" fmla="*/ 14477 h 31685"/>
              <a:gd name="connsiteX14" fmla="*/ 14652 w 37310"/>
              <a:gd name="connsiteY14" fmla="*/ 7303 h 31685"/>
              <a:gd name="connsiteX15" fmla="*/ 9063 w 37310"/>
              <a:gd name="connsiteY15" fmla="*/ 8580 h 31685"/>
              <a:gd name="connsiteX16" fmla="*/ 8117 w 37310"/>
              <a:gd name="connsiteY16" fmla="*/ 5441 h 31685"/>
              <a:gd name="connsiteX0" fmla="*/ 8907 w 38100"/>
              <a:gd name="connsiteY0" fmla="*/ 5441 h 33302"/>
              <a:gd name="connsiteX1" fmla="*/ 0 w 38100"/>
              <a:gd name="connsiteY1" fmla="*/ 33302 h 33302"/>
              <a:gd name="connsiteX2" fmla="*/ 2527 w 38100"/>
              <a:gd name="connsiteY2" fmla="*/ 31685 h 33302"/>
              <a:gd name="connsiteX3" fmla="*/ 30710 w 38100"/>
              <a:gd name="connsiteY3" fmla="*/ 25280 h 33302"/>
              <a:gd name="connsiteX4" fmla="*/ 38100 w 38100"/>
              <a:gd name="connsiteY4" fmla="*/ 1766 h 33302"/>
              <a:gd name="connsiteX5" fmla="*/ 32403 w 38100"/>
              <a:gd name="connsiteY5" fmla="*/ 3326 h 33302"/>
              <a:gd name="connsiteX6" fmla="*/ 31462 w 38100"/>
              <a:gd name="connsiteY6" fmla="*/ 0 h 33302"/>
              <a:gd name="connsiteX7" fmla="*/ 28452 w 38100"/>
              <a:gd name="connsiteY7" fmla="*/ 9107 h 33302"/>
              <a:gd name="connsiteX8" fmla="*/ 26256 w 38100"/>
              <a:gd name="connsiteY8" fmla="*/ 10978 h 33302"/>
              <a:gd name="connsiteX9" fmla="*/ 26256 w 38100"/>
              <a:gd name="connsiteY9" fmla="*/ 19743 h 33302"/>
              <a:gd name="connsiteX10" fmla="*/ 18759 w 38100"/>
              <a:gd name="connsiteY10" fmla="*/ 22076 h 33302"/>
              <a:gd name="connsiteX11" fmla="*/ 16769 w 38100"/>
              <a:gd name="connsiteY11" fmla="*/ 14830 h 33302"/>
              <a:gd name="connsiteX12" fmla="*/ 16094 w 38100"/>
              <a:gd name="connsiteY12" fmla="*/ 17262 h 33302"/>
              <a:gd name="connsiteX13" fmla="*/ 13289 w 38100"/>
              <a:gd name="connsiteY13" fmla="*/ 14477 h 33302"/>
              <a:gd name="connsiteX14" fmla="*/ 15442 w 38100"/>
              <a:gd name="connsiteY14" fmla="*/ 7303 h 33302"/>
              <a:gd name="connsiteX15" fmla="*/ 9853 w 38100"/>
              <a:gd name="connsiteY15" fmla="*/ 8580 h 33302"/>
              <a:gd name="connsiteX16" fmla="*/ 8907 w 38100"/>
              <a:gd name="connsiteY16" fmla="*/ 5441 h 33302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6094 w 38100"/>
              <a:gd name="connsiteY12" fmla="*/ 17262 h 36599"/>
              <a:gd name="connsiteX13" fmla="*/ 13289 w 38100"/>
              <a:gd name="connsiteY13" fmla="*/ 14477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6094 w 38100"/>
              <a:gd name="connsiteY12" fmla="*/ 17262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342 w 38100"/>
              <a:gd name="connsiteY12" fmla="*/ 19590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75 w 38100"/>
              <a:gd name="connsiteY8" fmla="*/ 12219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7970 w 38100"/>
              <a:gd name="connsiteY7" fmla="*/ 10555 h 36599"/>
              <a:gd name="connsiteX8" fmla="*/ 26275 w 38100"/>
              <a:gd name="connsiteY8" fmla="*/ 12219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29052 w 38100"/>
              <a:gd name="connsiteY3" fmla="*/ 30142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7970 w 38100"/>
              <a:gd name="connsiteY7" fmla="*/ 10555 h 36599"/>
              <a:gd name="connsiteX8" fmla="*/ 26275 w 38100"/>
              <a:gd name="connsiteY8" fmla="*/ 12219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100" h="36599">
                <a:moveTo>
                  <a:pt x="8907" y="5441"/>
                </a:moveTo>
                <a:lnTo>
                  <a:pt x="0" y="33302"/>
                </a:lnTo>
                <a:lnTo>
                  <a:pt x="985" y="36599"/>
                </a:lnTo>
                <a:lnTo>
                  <a:pt x="29052" y="30142"/>
                </a:lnTo>
                <a:lnTo>
                  <a:pt x="38100" y="1766"/>
                </a:lnTo>
                <a:lnTo>
                  <a:pt x="32403" y="3326"/>
                </a:lnTo>
                <a:lnTo>
                  <a:pt x="31462" y="0"/>
                </a:lnTo>
                <a:lnTo>
                  <a:pt x="27970" y="10555"/>
                </a:lnTo>
                <a:lnTo>
                  <a:pt x="26275" y="12219"/>
                </a:lnTo>
                <a:cubicBezTo>
                  <a:pt x="26269" y="14727"/>
                  <a:pt x="26262" y="17235"/>
                  <a:pt x="26256" y="19743"/>
                </a:cubicBezTo>
                <a:lnTo>
                  <a:pt x="18759" y="22076"/>
                </a:lnTo>
                <a:lnTo>
                  <a:pt x="16769" y="14830"/>
                </a:lnTo>
                <a:lnTo>
                  <a:pt x="15226" y="20211"/>
                </a:lnTo>
                <a:lnTo>
                  <a:pt x="12537" y="16856"/>
                </a:lnTo>
                <a:lnTo>
                  <a:pt x="15442" y="7303"/>
                </a:lnTo>
                <a:lnTo>
                  <a:pt x="9853" y="8580"/>
                </a:lnTo>
                <a:lnTo>
                  <a:pt x="8907" y="5441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406" name="Freeform 17"/>
          <p:cNvSpPr>
            <a:spLocks/>
          </p:cNvSpPr>
          <p:nvPr/>
        </p:nvSpPr>
        <p:spPr bwMode="auto">
          <a:xfrm flipH="1">
            <a:off x="4601583" y="1514514"/>
            <a:ext cx="3605423" cy="2561562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7188 w 10000"/>
              <a:gd name="connsiteY0" fmla="*/ 6839 h 7861"/>
              <a:gd name="connsiteX1" fmla="*/ 10000 w 10000"/>
              <a:gd name="connsiteY1" fmla="*/ 6401 h 7861"/>
              <a:gd name="connsiteX2" fmla="*/ 10000 w 10000"/>
              <a:gd name="connsiteY2" fmla="*/ 0 h 7861"/>
              <a:gd name="connsiteX3" fmla="*/ 0 w 10000"/>
              <a:gd name="connsiteY3" fmla="*/ 7861 h 7861"/>
              <a:gd name="connsiteX4" fmla="*/ 7188 w 10000"/>
              <a:gd name="connsiteY4" fmla="*/ 6839 h 7861"/>
              <a:gd name="connsiteX0" fmla="*/ 1930 w 4742"/>
              <a:gd name="connsiteY0" fmla="*/ 8700 h 8700"/>
              <a:gd name="connsiteX1" fmla="*/ 4742 w 4742"/>
              <a:gd name="connsiteY1" fmla="*/ 8143 h 8700"/>
              <a:gd name="connsiteX2" fmla="*/ 4742 w 4742"/>
              <a:gd name="connsiteY2" fmla="*/ 0 h 8700"/>
              <a:gd name="connsiteX3" fmla="*/ 0 w 4742"/>
              <a:gd name="connsiteY3" fmla="*/ 7062 h 8700"/>
              <a:gd name="connsiteX4" fmla="*/ 1930 w 4742"/>
              <a:gd name="connsiteY4" fmla="*/ 8700 h 87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10125 w 16055"/>
              <a:gd name="connsiteY0" fmla="*/ 17175 h 17175"/>
              <a:gd name="connsiteX1" fmla="*/ 16055 w 16055"/>
              <a:gd name="connsiteY1" fmla="*/ 16535 h 17175"/>
              <a:gd name="connsiteX2" fmla="*/ 16055 w 16055"/>
              <a:gd name="connsiteY2" fmla="*/ 7175 h 17175"/>
              <a:gd name="connsiteX3" fmla="*/ 0 w 16055"/>
              <a:gd name="connsiteY3" fmla="*/ 4 h 17175"/>
              <a:gd name="connsiteX4" fmla="*/ 6119 w 16055"/>
              <a:gd name="connsiteY4" fmla="*/ 8151 h 17175"/>
              <a:gd name="connsiteX5" fmla="*/ 6055 w 16055"/>
              <a:gd name="connsiteY5" fmla="*/ 15292 h 17175"/>
              <a:gd name="connsiteX6" fmla="*/ 10125 w 16055"/>
              <a:gd name="connsiteY6" fmla="*/ 17175 h 17175"/>
              <a:gd name="connsiteX0" fmla="*/ 10125 w 16055"/>
              <a:gd name="connsiteY0" fmla="*/ 17171 h 17171"/>
              <a:gd name="connsiteX1" fmla="*/ 16055 w 16055"/>
              <a:gd name="connsiteY1" fmla="*/ 16531 h 17171"/>
              <a:gd name="connsiteX2" fmla="*/ 16055 w 16055"/>
              <a:gd name="connsiteY2" fmla="*/ 7171 h 17171"/>
              <a:gd name="connsiteX3" fmla="*/ 0 w 16055"/>
              <a:gd name="connsiteY3" fmla="*/ 0 h 17171"/>
              <a:gd name="connsiteX4" fmla="*/ 6119 w 16055"/>
              <a:gd name="connsiteY4" fmla="*/ 8147 h 17171"/>
              <a:gd name="connsiteX5" fmla="*/ 6055 w 16055"/>
              <a:gd name="connsiteY5" fmla="*/ 15288 h 17171"/>
              <a:gd name="connsiteX6" fmla="*/ 10125 w 16055"/>
              <a:gd name="connsiteY6" fmla="*/ 17171 h 17171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0 w 16055"/>
              <a:gd name="connsiteY3" fmla="*/ 1156 h 18327"/>
              <a:gd name="connsiteX4" fmla="*/ 6119 w 16055"/>
              <a:gd name="connsiteY4" fmla="*/ 9303 h 18327"/>
              <a:gd name="connsiteX5" fmla="*/ 6055 w 16055"/>
              <a:gd name="connsiteY5" fmla="*/ 16444 h 18327"/>
              <a:gd name="connsiteX6" fmla="*/ 10125 w 16055"/>
              <a:gd name="connsiteY6" fmla="*/ 18327 h 18327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10020 w 16055"/>
              <a:gd name="connsiteY3" fmla="*/ 517 h 18327"/>
              <a:gd name="connsiteX4" fmla="*/ 0 w 16055"/>
              <a:gd name="connsiteY4" fmla="*/ 1156 h 18327"/>
              <a:gd name="connsiteX5" fmla="*/ 6119 w 16055"/>
              <a:gd name="connsiteY5" fmla="*/ 9303 h 18327"/>
              <a:gd name="connsiteX6" fmla="*/ 6055 w 16055"/>
              <a:gd name="connsiteY6" fmla="*/ 16444 h 18327"/>
              <a:gd name="connsiteX7" fmla="*/ 10125 w 16055"/>
              <a:gd name="connsiteY7" fmla="*/ 18327 h 18327"/>
              <a:gd name="connsiteX0" fmla="*/ 20342 w 26272"/>
              <a:gd name="connsiteY0" fmla="*/ 27105 h 27105"/>
              <a:gd name="connsiteX1" fmla="*/ 26272 w 26272"/>
              <a:gd name="connsiteY1" fmla="*/ 26465 h 27105"/>
              <a:gd name="connsiteX2" fmla="*/ 26272 w 26272"/>
              <a:gd name="connsiteY2" fmla="*/ 8778 h 27105"/>
              <a:gd name="connsiteX3" fmla="*/ 20237 w 26272"/>
              <a:gd name="connsiteY3" fmla="*/ 9295 h 27105"/>
              <a:gd name="connsiteX4" fmla="*/ 0 w 26272"/>
              <a:gd name="connsiteY4" fmla="*/ 1 h 27105"/>
              <a:gd name="connsiteX5" fmla="*/ 10217 w 26272"/>
              <a:gd name="connsiteY5" fmla="*/ 9934 h 27105"/>
              <a:gd name="connsiteX6" fmla="*/ 16336 w 26272"/>
              <a:gd name="connsiteY6" fmla="*/ 18081 h 27105"/>
              <a:gd name="connsiteX7" fmla="*/ 16272 w 26272"/>
              <a:gd name="connsiteY7" fmla="*/ 25222 h 27105"/>
              <a:gd name="connsiteX8" fmla="*/ 20342 w 26272"/>
              <a:gd name="connsiteY8" fmla="*/ 27105 h 27105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0217 w 26272"/>
              <a:gd name="connsiteY5" fmla="*/ 9933 h 27104"/>
              <a:gd name="connsiteX6" fmla="*/ 16336 w 26272"/>
              <a:gd name="connsiteY6" fmla="*/ 18080 h 27104"/>
              <a:gd name="connsiteX7" fmla="*/ 16272 w 26272"/>
              <a:gd name="connsiteY7" fmla="*/ 25221 h 27104"/>
              <a:gd name="connsiteX8" fmla="*/ 20342 w 26272"/>
              <a:gd name="connsiteY8" fmla="*/ 27104 h 27104"/>
              <a:gd name="connsiteX0" fmla="*/ 21028 w 26958"/>
              <a:gd name="connsiteY0" fmla="*/ 27104 h 27104"/>
              <a:gd name="connsiteX1" fmla="*/ 26958 w 26958"/>
              <a:gd name="connsiteY1" fmla="*/ 26464 h 27104"/>
              <a:gd name="connsiteX2" fmla="*/ 26958 w 26958"/>
              <a:gd name="connsiteY2" fmla="*/ 8777 h 27104"/>
              <a:gd name="connsiteX3" fmla="*/ 20923 w 26958"/>
              <a:gd name="connsiteY3" fmla="*/ 9294 h 27104"/>
              <a:gd name="connsiteX4" fmla="*/ 686 w 26958"/>
              <a:gd name="connsiteY4" fmla="*/ 0 h 27104"/>
              <a:gd name="connsiteX5" fmla="*/ 854 w 26958"/>
              <a:gd name="connsiteY5" fmla="*/ 17391 h 27104"/>
              <a:gd name="connsiteX6" fmla="*/ 10903 w 26958"/>
              <a:gd name="connsiteY6" fmla="*/ 9933 h 27104"/>
              <a:gd name="connsiteX7" fmla="*/ 17022 w 26958"/>
              <a:gd name="connsiteY7" fmla="*/ 18080 h 27104"/>
              <a:gd name="connsiteX8" fmla="*/ 16958 w 26958"/>
              <a:gd name="connsiteY8" fmla="*/ 25221 h 27104"/>
              <a:gd name="connsiteX9" fmla="*/ 21028 w 26958"/>
              <a:gd name="connsiteY9" fmla="*/ 27104 h 27104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68 w 26272"/>
              <a:gd name="connsiteY5" fmla="*/ 17391 h 27104"/>
              <a:gd name="connsiteX6" fmla="*/ 10217 w 26272"/>
              <a:gd name="connsiteY6" fmla="*/ 9933 h 27104"/>
              <a:gd name="connsiteX7" fmla="*/ 16336 w 26272"/>
              <a:gd name="connsiteY7" fmla="*/ 18080 h 27104"/>
              <a:gd name="connsiteX8" fmla="*/ 16272 w 26272"/>
              <a:gd name="connsiteY8" fmla="*/ 25221 h 27104"/>
              <a:gd name="connsiteX9" fmla="*/ 20342 w 26272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245 w 26300"/>
              <a:gd name="connsiteY6" fmla="*/ 9933 h 27104"/>
              <a:gd name="connsiteX7" fmla="*/ 16364 w 26300"/>
              <a:gd name="connsiteY7" fmla="*/ 18080 h 27104"/>
              <a:gd name="connsiteX8" fmla="*/ 16300 w 26300"/>
              <a:gd name="connsiteY8" fmla="*/ 25221 h 27104"/>
              <a:gd name="connsiteX9" fmla="*/ 20370 w 26300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049 w 26300"/>
              <a:gd name="connsiteY6" fmla="*/ 18998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452 w 26300"/>
              <a:gd name="connsiteY9" fmla="*/ 11867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228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612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454 w 26300"/>
              <a:gd name="connsiteY0" fmla="*/ 27202 h 27202"/>
              <a:gd name="connsiteX1" fmla="*/ 26300 w 26300"/>
              <a:gd name="connsiteY1" fmla="*/ 26612 h 27202"/>
              <a:gd name="connsiteX2" fmla="*/ 26300 w 26300"/>
              <a:gd name="connsiteY2" fmla="*/ 8777 h 27202"/>
              <a:gd name="connsiteX3" fmla="*/ 20265 w 26300"/>
              <a:gd name="connsiteY3" fmla="*/ 9294 h 27202"/>
              <a:gd name="connsiteX4" fmla="*/ 28 w 26300"/>
              <a:gd name="connsiteY4" fmla="*/ 0 h 27202"/>
              <a:gd name="connsiteX5" fmla="*/ 0 w 26300"/>
              <a:gd name="connsiteY5" fmla="*/ 17752 h 27202"/>
              <a:gd name="connsiteX6" fmla="*/ 4210 w 26300"/>
              <a:gd name="connsiteY6" fmla="*/ 19654 h 27202"/>
              <a:gd name="connsiteX7" fmla="*/ 10049 w 26300"/>
              <a:gd name="connsiteY7" fmla="*/ 19113 h 27202"/>
              <a:gd name="connsiteX8" fmla="*/ 10105 w 26300"/>
              <a:gd name="connsiteY8" fmla="*/ 11982 h 27202"/>
              <a:gd name="connsiteX9" fmla="*/ 11340 w 26300"/>
              <a:gd name="connsiteY9" fmla="*/ 11474 h 27202"/>
              <a:gd name="connsiteX10" fmla="*/ 16364 w 26300"/>
              <a:gd name="connsiteY10" fmla="*/ 18080 h 27202"/>
              <a:gd name="connsiteX11" fmla="*/ 16300 w 26300"/>
              <a:gd name="connsiteY11" fmla="*/ 25221 h 27202"/>
              <a:gd name="connsiteX12" fmla="*/ 20454 w 26300"/>
              <a:gd name="connsiteY12" fmla="*/ 27202 h 27202"/>
              <a:gd name="connsiteX0" fmla="*/ 20454 w 26487"/>
              <a:gd name="connsiteY0" fmla="*/ 27202 h 27202"/>
              <a:gd name="connsiteX1" fmla="*/ 26487 w 26487"/>
              <a:gd name="connsiteY1" fmla="*/ 24393 h 27202"/>
              <a:gd name="connsiteX2" fmla="*/ 26300 w 26487"/>
              <a:gd name="connsiteY2" fmla="*/ 8777 h 27202"/>
              <a:gd name="connsiteX3" fmla="*/ 20265 w 26487"/>
              <a:gd name="connsiteY3" fmla="*/ 9294 h 27202"/>
              <a:gd name="connsiteX4" fmla="*/ 28 w 26487"/>
              <a:gd name="connsiteY4" fmla="*/ 0 h 27202"/>
              <a:gd name="connsiteX5" fmla="*/ 0 w 26487"/>
              <a:gd name="connsiteY5" fmla="*/ 17752 h 27202"/>
              <a:gd name="connsiteX6" fmla="*/ 4210 w 26487"/>
              <a:gd name="connsiteY6" fmla="*/ 19654 h 27202"/>
              <a:gd name="connsiteX7" fmla="*/ 10049 w 26487"/>
              <a:gd name="connsiteY7" fmla="*/ 19113 h 27202"/>
              <a:gd name="connsiteX8" fmla="*/ 10105 w 26487"/>
              <a:gd name="connsiteY8" fmla="*/ 11982 h 27202"/>
              <a:gd name="connsiteX9" fmla="*/ 11340 w 26487"/>
              <a:gd name="connsiteY9" fmla="*/ 11474 h 27202"/>
              <a:gd name="connsiteX10" fmla="*/ 16364 w 26487"/>
              <a:gd name="connsiteY10" fmla="*/ 18080 h 27202"/>
              <a:gd name="connsiteX11" fmla="*/ 16300 w 26487"/>
              <a:gd name="connsiteY11" fmla="*/ 25221 h 27202"/>
              <a:gd name="connsiteX12" fmla="*/ 20454 w 26487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0265 w 26549"/>
              <a:gd name="connsiteY3" fmla="*/ 9294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300 w 26549"/>
              <a:gd name="connsiteY11" fmla="*/ 25221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4736 w 26549"/>
              <a:gd name="connsiteY9" fmla="*/ 13512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32903 w 34263"/>
              <a:gd name="connsiteY0" fmla="*/ 25383 h 25383"/>
              <a:gd name="connsiteX1" fmla="*/ 34201 w 34263"/>
              <a:gd name="connsiteY1" fmla="*/ 24393 h 25383"/>
              <a:gd name="connsiteX2" fmla="*/ 34263 w 34263"/>
              <a:gd name="connsiteY2" fmla="*/ 8668 h 25383"/>
              <a:gd name="connsiteX3" fmla="*/ 32714 w 34263"/>
              <a:gd name="connsiteY3" fmla="*/ 9913 h 25383"/>
              <a:gd name="connsiteX4" fmla="*/ 7742 w 34263"/>
              <a:gd name="connsiteY4" fmla="*/ 0 h 25383"/>
              <a:gd name="connsiteX5" fmla="*/ 7714 w 34263"/>
              <a:gd name="connsiteY5" fmla="*/ 17752 h 25383"/>
              <a:gd name="connsiteX6" fmla="*/ 11924 w 34263"/>
              <a:gd name="connsiteY6" fmla="*/ 19654 h 25383"/>
              <a:gd name="connsiteX7" fmla="*/ 17763 w 34263"/>
              <a:gd name="connsiteY7" fmla="*/ 19113 h 25383"/>
              <a:gd name="connsiteX8" fmla="*/ 0 w 34263"/>
              <a:gd name="connsiteY8" fmla="*/ 17658 h 25383"/>
              <a:gd name="connsiteX9" fmla="*/ 12450 w 34263"/>
              <a:gd name="connsiteY9" fmla="*/ 13512 h 25383"/>
              <a:gd name="connsiteX10" fmla="*/ 24639 w 34263"/>
              <a:gd name="connsiteY10" fmla="*/ 18808 h 25383"/>
              <a:gd name="connsiteX11" fmla="*/ 24575 w 34263"/>
              <a:gd name="connsiteY11" fmla="*/ 25003 h 25383"/>
              <a:gd name="connsiteX12" fmla="*/ 32903 w 34263"/>
              <a:gd name="connsiteY12" fmla="*/ 25383 h 2538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16046 w 42595"/>
              <a:gd name="connsiteY5" fmla="*/ 10002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96 w 42595"/>
              <a:gd name="connsiteY5" fmla="*/ 15569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20160 w 42499"/>
              <a:gd name="connsiteY6" fmla="*/ 11904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8236 w 42499"/>
              <a:gd name="connsiteY9" fmla="*/ 9908 h 17633"/>
              <a:gd name="connsiteX10" fmla="*/ 20686 w 42499"/>
              <a:gd name="connsiteY10" fmla="*/ 5762 h 17633"/>
              <a:gd name="connsiteX11" fmla="*/ 32875 w 42499"/>
              <a:gd name="connsiteY11" fmla="*/ 11058 h 17633"/>
              <a:gd name="connsiteX12" fmla="*/ 32811 w 42499"/>
              <a:gd name="connsiteY12" fmla="*/ 17253 h 17633"/>
              <a:gd name="connsiteX13" fmla="*/ 41139 w 42499"/>
              <a:gd name="connsiteY13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41 w 42499"/>
              <a:gd name="connsiteY8" fmla="*/ 937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99" h="17633">
                <a:moveTo>
                  <a:pt x="41139" y="17633"/>
                </a:moveTo>
                <a:lnTo>
                  <a:pt x="42437" y="16643"/>
                </a:lnTo>
                <a:cubicBezTo>
                  <a:pt x="42437" y="10698"/>
                  <a:pt x="42499" y="6863"/>
                  <a:pt x="42499" y="918"/>
                </a:cubicBezTo>
                <a:lnTo>
                  <a:pt x="40950" y="2163"/>
                </a:lnTo>
                <a:lnTo>
                  <a:pt x="91" y="0"/>
                </a:lnTo>
                <a:cubicBezTo>
                  <a:pt x="82" y="5917"/>
                  <a:pt x="9" y="9652"/>
                  <a:pt x="0" y="15569"/>
                </a:cubicBezTo>
                <a:lnTo>
                  <a:pt x="8198" y="16052"/>
                </a:lnTo>
                <a:lnTo>
                  <a:pt x="9613" y="14929"/>
                </a:lnTo>
                <a:cubicBezTo>
                  <a:pt x="9613" y="13124"/>
                  <a:pt x="9641" y="11183"/>
                  <a:pt x="9641" y="9378"/>
                </a:cubicBezTo>
                <a:lnTo>
                  <a:pt x="20686" y="5762"/>
                </a:lnTo>
                <a:lnTo>
                  <a:pt x="32875" y="11058"/>
                </a:lnTo>
                <a:cubicBezTo>
                  <a:pt x="32854" y="13438"/>
                  <a:pt x="32832" y="14873"/>
                  <a:pt x="32811" y="17253"/>
                </a:cubicBezTo>
                <a:lnTo>
                  <a:pt x="41139" y="17633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419" name="Freihandform 418"/>
          <p:cNvSpPr/>
          <p:nvPr/>
        </p:nvSpPr>
        <p:spPr>
          <a:xfrm>
            <a:off x="5285896" y="4384165"/>
            <a:ext cx="1450297" cy="631785"/>
          </a:xfrm>
          <a:custGeom>
            <a:avLst/>
            <a:gdLst>
              <a:gd name="connsiteX0" fmla="*/ 1475714 w 1810693"/>
              <a:gd name="connsiteY0" fmla="*/ 0 h 706170"/>
              <a:gd name="connsiteX1" fmla="*/ 1810693 w 1810693"/>
              <a:gd name="connsiteY1" fmla="*/ 353085 h 706170"/>
              <a:gd name="connsiteX2" fmla="*/ 1330859 w 1810693"/>
              <a:gd name="connsiteY2" fmla="*/ 706170 h 706170"/>
              <a:gd name="connsiteX3" fmla="*/ 334978 w 1810693"/>
              <a:gd name="connsiteY3" fmla="*/ 534154 h 706170"/>
              <a:gd name="connsiteX4" fmla="*/ 0 w 1810693"/>
              <a:gd name="connsiteY4" fmla="*/ 172016 h 706170"/>
              <a:gd name="connsiteX5" fmla="*/ 1032095 w 1810693"/>
              <a:gd name="connsiteY5" fmla="*/ 325924 h 706170"/>
              <a:gd name="connsiteX6" fmla="*/ 1475714 w 1810693"/>
              <a:gd name="connsiteY6" fmla="*/ 0 h 706170"/>
              <a:gd name="connsiteX0" fmla="*/ 1475714 w 1810693"/>
              <a:gd name="connsiteY0" fmla="*/ 0 h 725220"/>
              <a:gd name="connsiteX1" fmla="*/ 1810693 w 1810693"/>
              <a:gd name="connsiteY1" fmla="*/ 372135 h 725220"/>
              <a:gd name="connsiteX2" fmla="*/ 1330859 w 1810693"/>
              <a:gd name="connsiteY2" fmla="*/ 725220 h 725220"/>
              <a:gd name="connsiteX3" fmla="*/ 334978 w 1810693"/>
              <a:gd name="connsiteY3" fmla="*/ 553204 h 725220"/>
              <a:gd name="connsiteX4" fmla="*/ 0 w 1810693"/>
              <a:gd name="connsiteY4" fmla="*/ 191066 h 725220"/>
              <a:gd name="connsiteX5" fmla="*/ 1032095 w 1810693"/>
              <a:gd name="connsiteY5" fmla="*/ 344974 h 725220"/>
              <a:gd name="connsiteX6" fmla="*/ 1475714 w 1810693"/>
              <a:gd name="connsiteY6" fmla="*/ 0 h 725220"/>
              <a:gd name="connsiteX0" fmla="*/ 1475714 w 1801168"/>
              <a:gd name="connsiteY0" fmla="*/ 0 h 725220"/>
              <a:gd name="connsiteX1" fmla="*/ 1801168 w 1801168"/>
              <a:gd name="connsiteY1" fmla="*/ 364991 h 725220"/>
              <a:gd name="connsiteX2" fmla="*/ 1330859 w 1801168"/>
              <a:gd name="connsiteY2" fmla="*/ 725220 h 725220"/>
              <a:gd name="connsiteX3" fmla="*/ 334978 w 1801168"/>
              <a:gd name="connsiteY3" fmla="*/ 553204 h 725220"/>
              <a:gd name="connsiteX4" fmla="*/ 0 w 1801168"/>
              <a:gd name="connsiteY4" fmla="*/ 191066 h 725220"/>
              <a:gd name="connsiteX5" fmla="*/ 1032095 w 1801168"/>
              <a:gd name="connsiteY5" fmla="*/ 344974 h 725220"/>
              <a:gd name="connsiteX6" fmla="*/ 1475714 w 1801168"/>
              <a:gd name="connsiteY6" fmla="*/ 0 h 725220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4978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22570 w 1801168"/>
              <a:gd name="connsiteY5" fmla="*/ 361643 h 727601"/>
              <a:gd name="connsiteX6" fmla="*/ 1475714 w 1801168"/>
              <a:gd name="connsiteY6" fmla="*/ 0 h 727601"/>
              <a:gd name="connsiteX0" fmla="*/ 1485239 w 1810693"/>
              <a:gd name="connsiteY0" fmla="*/ 0 h 727601"/>
              <a:gd name="connsiteX1" fmla="*/ 1810693 w 1810693"/>
              <a:gd name="connsiteY1" fmla="*/ 364991 h 727601"/>
              <a:gd name="connsiteX2" fmla="*/ 1349909 w 1810693"/>
              <a:gd name="connsiteY2" fmla="*/ 727601 h 727601"/>
              <a:gd name="connsiteX3" fmla="*/ 339741 w 1810693"/>
              <a:gd name="connsiteY3" fmla="*/ 553204 h 727601"/>
              <a:gd name="connsiteX4" fmla="*/ 0 w 1810693"/>
              <a:gd name="connsiteY4" fmla="*/ 174397 h 727601"/>
              <a:gd name="connsiteX5" fmla="*/ 1032095 w 1810693"/>
              <a:gd name="connsiteY5" fmla="*/ 361643 h 727601"/>
              <a:gd name="connsiteX6" fmla="*/ 1485239 w 1810693"/>
              <a:gd name="connsiteY6" fmla="*/ 0 h 727601"/>
              <a:gd name="connsiteX0" fmla="*/ 1712235 w 2037689"/>
              <a:gd name="connsiteY0" fmla="*/ 0 h 727601"/>
              <a:gd name="connsiteX1" fmla="*/ 2037689 w 2037689"/>
              <a:gd name="connsiteY1" fmla="*/ 364991 h 727601"/>
              <a:gd name="connsiteX2" fmla="*/ 1576905 w 2037689"/>
              <a:gd name="connsiteY2" fmla="*/ 727601 h 727601"/>
              <a:gd name="connsiteX3" fmla="*/ 0 w 2037689"/>
              <a:gd name="connsiteY3" fmla="*/ 441285 h 727601"/>
              <a:gd name="connsiteX4" fmla="*/ 226996 w 2037689"/>
              <a:gd name="connsiteY4" fmla="*/ 174397 h 727601"/>
              <a:gd name="connsiteX5" fmla="*/ 1259091 w 2037689"/>
              <a:gd name="connsiteY5" fmla="*/ 361643 h 727601"/>
              <a:gd name="connsiteX6" fmla="*/ 1712235 w 2037689"/>
              <a:gd name="connsiteY6" fmla="*/ 0 h 727601"/>
              <a:gd name="connsiteX0" fmla="*/ 1712235 w 2037689"/>
              <a:gd name="connsiteY0" fmla="*/ 0 h 744270"/>
              <a:gd name="connsiteX1" fmla="*/ 2037689 w 2037689"/>
              <a:gd name="connsiteY1" fmla="*/ 364991 h 744270"/>
              <a:gd name="connsiteX2" fmla="*/ 248167 w 2037689"/>
              <a:gd name="connsiteY2" fmla="*/ 744270 h 744270"/>
              <a:gd name="connsiteX3" fmla="*/ 0 w 2037689"/>
              <a:gd name="connsiteY3" fmla="*/ 441285 h 744270"/>
              <a:gd name="connsiteX4" fmla="*/ 226996 w 2037689"/>
              <a:gd name="connsiteY4" fmla="*/ 174397 h 744270"/>
              <a:gd name="connsiteX5" fmla="*/ 1259091 w 2037689"/>
              <a:gd name="connsiteY5" fmla="*/ 361643 h 744270"/>
              <a:gd name="connsiteX6" fmla="*/ 1712235 w 2037689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1259091 w 1712235"/>
              <a:gd name="connsiteY5" fmla="*/ 361643 h 744270"/>
              <a:gd name="connsiteX6" fmla="*/ 1712235 w 1712235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473279 w 1712235"/>
              <a:gd name="connsiteY5" fmla="*/ 478324 h 744270"/>
              <a:gd name="connsiteX6" fmla="*/ 1712235 w 1712235"/>
              <a:gd name="connsiteY6" fmla="*/ 0 h 744270"/>
              <a:gd name="connsiteX0" fmla="*/ 1395528 w 1395528"/>
              <a:gd name="connsiteY0" fmla="*/ 220890 h 569873"/>
              <a:gd name="connsiteX1" fmla="*/ 1178058 w 1395528"/>
              <a:gd name="connsiteY1" fmla="*/ 471581 h 569873"/>
              <a:gd name="connsiteX2" fmla="*/ 248167 w 1395528"/>
              <a:gd name="connsiteY2" fmla="*/ 569873 h 569873"/>
              <a:gd name="connsiteX3" fmla="*/ 0 w 1395528"/>
              <a:gd name="connsiteY3" fmla="*/ 266888 h 569873"/>
              <a:gd name="connsiteX4" fmla="*/ 226996 w 1395528"/>
              <a:gd name="connsiteY4" fmla="*/ 0 h 569873"/>
              <a:gd name="connsiteX5" fmla="*/ 473279 w 1395528"/>
              <a:gd name="connsiteY5" fmla="*/ 303927 h 569873"/>
              <a:gd name="connsiteX6" fmla="*/ 1395528 w 1395528"/>
              <a:gd name="connsiteY6" fmla="*/ 220890 h 569873"/>
              <a:gd name="connsiteX0" fmla="*/ 1450297 w 1450297"/>
              <a:gd name="connsiteY0" fmla="*/ 220890 h 569873"/>
              <a:gd name="connsiteX1" fmla="*/ 1232827 w 1450297"/>
              <a:gd name="connsiteY1" fmla="*/ 471581 h 569873"/>
              <a:gd name="connsiteX2" fmla="*/ 302936 w 1450297"/>
              <a:gd name="connsiteY2" fmla="*/ 569873 h 569873"/>
              <a:gd name="connsiteX3" fmla="*/ 0 w 1450297"/>
              <a:gd name="connsiteY3" fmla="*/ 328800 h 569873"/>
              <a:gd name="connsiteX4" fmla="*/ 281765 w 1450297"/>
              <a:gd name="connsiteY4" fmla="*/ 0 h 569873"/>
              <a:gd name="connsiteX5" fmla="*/ 528048 w 1450297"/>
              <a:gd name="connsiteY5" fmla="*/ 303927 h 569873"/>
              <a:gd name="connsiteX6" fmla="*/ 1450297 w 1450297"/>
              <a:gd name="connsiteY6" fmla="*/ 220890 h 569873"/>
              <a:gd name="connsiteX0" fmla="*/ 1450297 w 1450297"/>
              <a:gd name="connsiteY0" fmla="*/ 220890 h 631785"/>
              <a:gd name="connsiteX1" fmla="*/ 1232827 w 1450297"/>
              <a:gd name="connsiteY1" fmla="*/ 471581 h 631785"/>
              <a:gd name="connsiteX2" fmla="*/ 250549 w 1450297"/>
              <a:gd name="connsiteY2" fmla="*/ 631785 h 631785"/>
              <a:gd name="connsiteX3" fmla="*/ 0 w 1450297"/>
              <a:gd name="connsiteY3" fmla="*/ 328800 h 631785"/>
              <a:gd name="connsiteX4" fmla="*/ 281765 w 1450297"/>
              <a:gd name="connsiteY4" fmla="*/ 0 h 631785"/>
              <a:gd name="connsiteX5" fmla="*/ 528048 w 1450297"/>
              <a:gd name="connsiteY5" fmla="*/ 303927 h 631785"/>
              <a:gd name="connsiteX6" fmla="*/ 1450297 w 1450297"/>
              <a:gd name="connsiteY6" fmla="*/ 220890 h 631785"/>
              <a:gd name="connsiteX0" fmla="*/ 1450297 w 1450297"/>
              <a:gd name="connsiteY0" fmla="*/ 220890 h 631785"/>
              <a:gd name="connsiteX1" fmla="*/ 1163771 w 1450297"/>
              <a:gd name="connsiteY1" fmla="*/ 590643 h 631785"/>
              <a:gd name="connsiteX2" fmla="*/ 250549 w 1450297"/>
              <a:gd name="connsiteY2" fmla="*/ 631785 h 631785"/>
              <a:gd name="connsiteX3" fmla="*/ 0 w 1450297"/>
              <a:gd name="connsiteY3" fmla="*/ 328800 h 631785"/>
              <a:gd name="connsiteX4" fmla="*/ 281765 w 1450297"/>
              <a:gd name="connsiteY4" fmla="*/ 0 h 631785"/>
              <a:gd name="connsiteX5" fmla="*/ 528048 w 1450297"/>
              <a:gd name="connsiteY5" fmla="*/ 303927 h 631785"/>
              <a:gd name="connsiteX6" fmla="*/ 1450297 w 1450297"/>
              <a:gd name="connsiteY6" fmla="*/ 220890 h 631785"/>
              <a:gd name="connsiteX0" fmla="*/ 1450297 w 1450297"/>
              <a:gd name="connsiteY0" fmla="*/ 220890 h 631785"/>
              <a:gd name="connsiteX1" fmla="*/ 1163771 w 1450297"/>
              <a:gd name="connsiteY1" fmla="*/ 590643 h 631785"/>
              <a:gd name="connsiteX2" fmla="*/ 1174435 w 1450297"/>
              <a:gd name="connsiteY2" fmla="*/ 561691 h 631785"/>
              <a:gd name="connsiteX3" fmla="*/ 250549 w 1450297"/>
              <a:gd name="connsiteY3" fmla="*/ 631785 h 631785"/>
              <a:gd name="connsiteX4" fmla="*/ 0 w 1450297"/>
              <a:gd name="connsiteY4" fmla="*/ 328800 h 631785"/>
              <a:gd name="connsiteX5" fmla="*/ 281765 w 1450297"/>
              <a:gd name="connsiteY5" fmla="*/ 0 h 631785"/>
              <a:gd name="connsiteX6" fmla="*/ 528048 w 1450297"/>
              <a:gd name="connsiteY6" fmla="*/ 303927 h 631785"/>
              <a:gd name="connsiteX7" fmla="*/ 1450297 w 1450297"/>
              <a:gd name="connsiteY7" fmla="*/ 220890 h 631785"/>
              <a:gd name="connsiteX0" fmla="*/ 1450297 w 1450297"/>
              <a:gd name="connsiteY0" fmla="*/ 220890 h 631785"/>
              <a:gd name="connsiteX1" fmla="*/ 1174435 w 1450297"/>
              <a:gd name="connsiteY1" fmla="*/ 561691 h 631785"/>
              <a:gd name="connsiteX2" fmla="*/ 250549 w 1450297"/>
              <a:gd name="connsiteY2" fmla="*/ 631785 h 631785"/>
              <a:gd name="connsiteX3" fmla="*/ 0 w 1450297"/>
              <a:gd name="connsiteY3" fmla="*/ 328800 h 631785"/>
              <a:gd name="connsiteX4" fmla="*/ 281765 w 1450297"/>
              <a:gd name="connsiteY4" fmla="*/ 0 h 631785"/>
              <a:gd name="connsiteX5" fmla="*/ 528048 w 1450297"/>
              <a:gd name="connsiteY5" fmla="*/ 303927 h 631785"/>
              <a:gd name="connsiteX6" fmla="*/ 1450297 w 1450297"/>
              <a:gd name="connsiteY6" fmla="*/ 220890 h 631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0297" h="631785">
                <a:moveTo>
                  <a:pt x="1450297" y="220890"/>
                </a:moveTo>
                <a:lnTo>
                  <a:pt x="1174435" y="561691"/>
                </a:lnTo>
                <a:lnTo>
                  <a:pt x="250549" y="631785"/>
                </a:lnTo>
                <a:lnTo>
                  <a:pt x="0" y="328800"/>
                </a:lnTo>
                <a:lnTo>
                  <a:pt x="281765" y="0"/>
                </a:lnTo>
                <a:lnTo>
                  <a:pt x="528048" y="303927"/>
                </a:lnTo>
                <a:lnTo>
                  <a:pt x="1450297" y="22089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5" name="Freeform 17"/>
          <p:cNvSpPr>
            <a:spLocks/>
          </p:cNvSpPr>
          <p:nvPr/>
        </p:nvSpPr>
        <p:spPr bwMode="auto">
          <a:xfrm flipH="1">
            <a:off x="5574996" y="3805961"/>
            <a:ext cx="1174121" cy="876770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0 w 10067"/>
              <a:gd name="connsiteY3" fmla="*/ 7861 h 10000"/>
              <a:gd name="connsiteX4" fmla="*/ 0 w 10067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1850 w 10067"/>
              <a:gd name="connsiteY3" fmla="*/ 967 h 10000"/>
              <a:gd name="connsiteX4" fmla="*/ 0 w 10067"/>
              <a:gd name="connsiteY4" fmla="*/ 10000 h 10000"/>
              <a:gd name="connsiteX0" fmla="*/ 0 w 8217"/>
              <a:gd name="connsiteY0" fmla="*/ 4025 h 4899"/>
              <a:gd name="connsiteX1" fmla="*/ 8217 w 8217"/>
              <a:gd name="connsiteY1" fmla="*/ 4899 h 4899"/>
              <a:gd name="connsiteX2" fmla="*/ 8150 w 8217"/>
              <a:gd name="connsiteY2" fmla="*/ 0 h 4899"/>
              <a:gd name="connsiteX3" fmla="*/ 0 w 8217"/>
              <a:gd name="connsiteY3" fmla="*/ 967 h 4899"/>
              <a:gd name="connsiteX4" fmla="*/ 0 w 8217"/>
              <a:gd name="connsiteY4" fmla="*/ 4025 h 4899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6"/>
              <a:gd name="connsiteY0" fmla="*/ 6242 h 9618"/>
              <a:gd name="connsiteX1" fmla="*/ 3178 w 10006"/>
              <a:gd name="connsiteY1" fmla="*/ 9618 h 9618"/>
              <a:gd name="connsiteX2" fmla="*/ 10000 w 10006"/>
              <a:gd name="connsiteY2" fmla="*/ 8026 h 9618"/>
              <a:gd name="connsiteX3" fmla="*/ 9999 w 10006"/>
              <a:gd name="connsiteY3" fmla="*/ 1802 h 9618"/>
              <a:gd name="connsiteX4" fmla="*/ 0 w 10006"/>
              <a:gd name="connsiteY4" fmla="*/ 0 h 9618"/>
              <a:gd name="connsiteX5" fmla="*/ 0 w 10006"/>
              <a:gd name="connsiteY5" fmla="*/ 6242 h 9618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7289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8394 w 10000"/>
              <a:gd name="connsiteY4" fmla="*/ 4772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9994"/>
              <a:gd name="connsiteY0" fmla="*/ 6490 h 10317"/>
              <a:gd name="connsiteX1" fmla="*/ 8243 w 9994"/>
              <a:gd name="connsiteY1" fmla="*/ 10317 h 10317"/>
              <a:gd name="connsiteX2" fmla="*/ 9994 w 9994"/>
              <a:gd name="connsiteY2" fmla="*/ 7289 h 10317"/>
              <a:gd name="connsiteX3" fmla="*/ 9957 w 9994"/>
              <a:gd name="connsiteY3" fmla="*/ 1557 h 10317"/>
              <a:gd name="connsiteX4" fmla="*/ 8394 w 9994"/>
              <a:gd name="connsiteY4" fmla="*/ 4772 h 10317"/>
              <a:gd name="connsiteX5" fmla="*/ 0 w 9994"/>
              <a:gd name="connsiteY5" fmla="*/ 0 h 10317"/>
              <a:gd name="connsiteX6" fmla="*/ 0 w 9994"/>
              <a:gd name="connsiteY6" fmla="*/ 6490 h 10317"/>
              <a:gd name="connsiteX0" fmla="*/ 0 w 10000"/>
              <a:gd name="connsiteY0" fmla="*/ 4782 h 8491"/>
              <a:gd name="connsiteX1" fmla="*/ 8248 w 10000"/>
              <a:gd name="connsiteY1" fmla="*/ 8491 h 8491"/>
              <a:gd name="connsiteX2" fmla="*/ 10000 w 10000"/>
              <a:gd name="connsiteY2" fmla="*/ 5556 h 8491"/>
              <a:gd name="connsiteX3" fmla="*/ 9963 w 10000"/>
              <a:gd name="connsiteY3" fmla="*/ 0 h 8491"/>
              <a:gd name="connsiteX4" fmla="*/ 8399 w 10000"/>
              <a:gd name="connsiteY4" fmla="*/ 3116 h 8491"/>
              <a:gd name="connsiteX5" fmla="*/ 2013 w 10000"/>
              <a:gd name="connsiteY5" fmla="*/ 2330 h 8491"/>
              <a:gd name="connsiteX6" fmla="*/ 0 w 10000"/>
              <a:gd name="connsiteY6" fmla="*/ 4782 h 8491"/>
              <a:gd name="connsiteX0" fmla="*/ 108 w 7987"/>
              <a:gd name="connsiteY0" fmla="*/ 9189 h 10000"/>
              <a:gd name="connsiteX1" fmla="*/ 6235 w 7987"/>
              <a:gd name="connsiteY1" fmla="*/ 10000 h 10000"/>
              <a:gd name="connsiteX2" fmla="*/ 7987 w 7987"/>
              <a:gd name="connsiteY2" fmla="*/ 6543 h 10000"/>
              <a:gd name="connsiteX3" fmla="*/ 7950 w 7987"/>
              <a:gd name="connsiteY3" fmla="*/ 0 h 10000"/>
              <a:gd name="connsiteX4" fmla="*/ 6386 w 7987"/>
              <a:gd name="connsiteY4" fmla="*/ 3670 h 10000"/>
              <a:gd name="connsiteX5" fmla="*/ 0 w 7987"/>
              <a:gd name="connsiteY5" fmla="*/ 2744 h 10000"/>
              <a:gd name="connsiteX6" fmla="*/ 108 w 7987"/>
              <a:gd name="connsiteY6" fmla="*/ 9189 h 10000"/>
              <a:gd name="connsiteX0" fmla="*/ 135 w 10000"/>
              <a:gd name="connsiteY0" fmla="*/ 9189 h 10000"/>
              <a:gd name="connsiteX1" fmla="*/ 7928 w 10000"/>
              <a:gd name="connsiteY1" fmla="*/ 10000 h 10000"/>
              <a:gd name="connsiteX2" fmla="*/ 10000 w 10000"/>
              <a:gd name="connsiteY2" fmla="*/ 6543 h 10000"/>
              <a:gd name="connsiteX3" fmla="*/ 9954 w 10000"/>
              <a:gd name="connsiteY3" fmla="*/ 0 h 10000"/>
              <a:gd name="connsiteX4" fmla="*/ 7995 w 10000"/>
              <a:gd name="connsiteY4" fmla="*/ 3670 h 10000"/>
              <a:gd name="connsiteX5" fmla="*/ 0 w 10000"/>
              <a:gd name="connsiteY5" fmla="*/ 2744 h 10000"/>
              <a:gd name="connsiteX6" fmla="*/ 135 w 10000"/>
              <a:gd name="connsiteY6" fmla="*/ 918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135" y="9189"/>
                </a:moveTo>
                <a:lnTo>
                  <a:pt x="7928" y="10000"/>
                </a:lnTo>
                <a:cubicBezTo>
                  <a:pt x="8659" y="8848"/>
                  <a:pt x="9269" y="7695"/>
                  <a:pt x="10000" y="6543"/>
                </a:cubicBezTo>
                <a:cubicBezTo>
                  <a:pt x="9966" y="2587"/>
                  <a:pt x="9987" y="3956"/>
                  <a:pt x="9954" y="0"/>
                </a:cubicBezTo>
                <a:lnTo>
                  <a:pt x="7995" y="3670"/>
                </a:lnTo>
                <a:lnTo>
                  <a:pt x="0" y="2744"/>
                </a:lnTo>
                <a:lnTo>
                  <a:pt x="135" y="9189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652" name="Line 120"/>
          <p:cNvSpPr>
            <a:spLocks noChangeShapeType="1"/>
          </p:cNvSpPr>
          <p:nvPr/>
        </p:nvSpPr>
        <p:spPr bwMode="auto">
          <a:xfrm flipV="1">
            <a:off x="7091363" y="3781619"/>
            <a:ext cx="1110157" cy="129520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29" name="Line 259"/>
          <p:cNvSpPr>
            <a:spLocks noChangeShapeType="1"/>
          </p:cNvSpPr>
          <p:nvPr/>
        </p:nvSpPr>
        <p:spPr bwMode="auto">
          <a:xfrm flipH="1">
            <a:off x="3506614" y="3929146"/>
            <a:ext cx="1095913" cy="1285792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26" name="Line 259"/>
          <p:cNvSpPr>
            <a:spLocks noChangeShapeType="1"/>
          </p:cNvSpPr>
          <p:nvPr/>
        </p:nvSpPr>
        <p:spPr bwMode="auto">
          <a:xfrm flipH="1">
            <a:off x="3495675" y="3929145"/>
            <a:ext cx="1105908" cy="1298875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30" name="Line 239"/>
          <p:cNvSpPr>
            <a:spLocks noChangeShapeType="1"/>
          </p:cNvSpPr>
          <p:nvPr/>
        </p:nvSpPr>
        <p:spPr bwMode="auto">
          <a:xfrm flipV="1">
            <a:off x="3626872" y="5076825"/>
            <a:ext cx="3462109" cy="292163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31" name="Line 260"/>
          <p:cNvSpPr>
            <a:spLocks noChangeShapeType="1"/>
          </p:cNvSpPr>
          <p:nvPr/>
        </p:nvSpPr>
        <p:spPr bwMode="auto">
          <a:xfrm>
            <a:off x="3504741" y="5221994"/>
            <a:ext cx="119748" cy="14937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9" name="Line 34"/>
          <p:cNvSpPr>
            <a:spLocks noChangeShapeType="1"/>
          </p:cNvSpPr>
          <p:nvPr/>
        </p:nvSpPr>
        <p:spPr bwMode="auto">
          <a:xfrm flipH="1" flipV="1">
            <a:off x="6341269" y="2195512"/>
            <a:ext cx="1042645" cy="58799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" name="Line 87"/>
          <p:cNvSpPr>
            <a:spLocks noChangeShapeType="1"/>
          </p:cNvSpPr>
          <p:nvPr/>
        </p:nvSpPr>
        <p:spPr bwMode="auto">
          <a:xfrm>
            <a:off x="7384256" y="2783681"/>
            <a:ext cx="119407" cy="154141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9" name="Line 24"/>
          <p:cNvSpPr>
            <a:spLocks noChangeShapeType="1"/>
          </p:cNvSpPr>
          <p:nvPr/>
        </p:nvSpPr>
        <p:spPr bwMode="auto">
          <a:xfrm>
            <a:off x="8080186" y="1368741"/>
            <a:ext cx="0" cy="225794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5" name="Line 30"/>
          <p:cNvSpPr>
            <a:spLocks noChangeShapeType="1"/>
          </p:cNvSpPr>
          <p:nvPr/>
        </p:nvSpPr>
        <p:spPr bwMode="auto">
          <a:xfrm flipH="1">
            <a:off x="7383914" y="3626687"/>
            <a:ext cx="696272" cy="59258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6" name="Line 64"/>
          <p:cNvSpPr>
            <a:spLocks noChangeShapeType="1"/>
          </p:cNvSpPr>
          <p:nvPr/>
        </p:nvSpPr>
        <p:spPr bwMode="auto">
          <a:xfrm flipH="1">
            <a:off x="4603764" y="3864951"/>
            <a:ext cx="699425" cy="641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0" name="Line 58"/>
          <p:cNvSpPr>
            <a:spLocks noChangeShapeType="1"/>
          </p:cNvSpPr>
          <p:nvPr/>
        </p:nvSpPr>
        <p:spPr bwMode="auto">
          <a:xfrm>
            <a:off x="5297567" y="2971800"/>
            <a:ext cx="0" cy="89535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3" name="Line 101"/>
          <p:cNvSpPr>
            <a:spLocks noChangeShapeType="1"/>
          </p:cNvSpPr>
          <p:nvPr/>
        </p:nvSpPr>
        <p:spPr bwMode="auto">
          <a:xfrm flipH="1">
            <a:off x="5809895" y="4041488"/>
            <a:ext cx="928363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0" name="Line 6"/>
          <p:cNvSpPr>
            <a:spLocks noChangeShapeType="1"/>
          </p:cNvSpPr>
          <p:nvPr/>
        </p:nvSpPr>
        <p:spPr bwMode="auto">
          <a:xfrm flipV="1">
            <a:off x="4602529" y="1368741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6" name="Line 31"/>
          <p:cNvSpPr>
            <a:spLocks noChangeShapeType="1"/>
          </p:cNvSpPr>
          <p:nvPr/>
        </p:nvSpPr>
        <p:spPr bwMode="auto">
          <a:xfrm flipV="1">
            <a:off x="7383914" y="2869924"/>
            <a:ext cx="0" cy="81602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7" name="Line 32"/>
          <p:cNvSpPr>
            <a:spLocks noChangeShapeType="1"/>
          </p:cNvSpPr>
          <p:nvPr/>
        </p:nvSpPr>
        <p:spPr bwMode="auto">
          <a:xfrm flipV="1">
            <a:off x="7383914" y="2783681"/>
            <a:ext cx="0" cy="8624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82" name="Line 50"/>
          <p:cNvSpPr>
            <a:spLocks noChangeShapeType="1"/>
          </p:cNvSpPr>
          <p:nvPr/>
        </p:nvSpPr>
        <p:spPr bwMode="auto">
          <a:xfrm flipH="1">
            <a:off x="5296332" y="2209453"/>
            <a:ext cx="1028359" cy="7542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1" name="Line 69"/>
          <p:cNvSpPr>
            <a:spLocks noChangeShapeType="1"/>
          </p:cNvSpPr>
          <p:nvPr/>
        </p:nvSpPr>
        <p:spPr bwMode="auto">
          <a:xfrm flipV="1">
            <a:off x="4602529" y="1667496"/>
            <a:ext cx="0" cy="225794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2" name="Line 70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3" name="Line 71"/>
          <p:cNvSpPr>
            <a:spLocks noChangeShapeType="1"/>
          </p:cNvSpPr>
          <p:nvPr/>
        </p:nvSpPr>
        <p:spPr bwMode="auto">
          <a:xfrm>
            <a:off x="5417316" y="3116829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4" name="Line 72"/>
          <p:cNvSpPr>
            <a:spLocks noChangeShapeType="1"/>
          </p:cNvSpPr>
          <p:nvPr/>
        </p:nvSpPr>
        <p:spPr bwMode="auto">
          <a:xfrm flipH="1">
            <a:off x="5417316" y="2350188"/>
            <a:ext cx="1044408" cy="76664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5" name="Line 73"/>
          <p:cNvSpPr>
            <a:spLocks noChangeShapeType="1"/>
          </p:cNvSpPr>
          <p:nvPr/>
        </p:nvSpPr>
        <p:spPr bwMode="auto">
          <a:xfrm flipH="1" flipV="1">
            <a:off x="6461724" y="2350188"/>
            <a:ext cx="1041939" cy="58763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6" name="Line 74"/>
          <p:cNvSpPr>
            <a:spLocks noChangeShapeType="1"/>
          </p:cNvSpPr>
          <p:nvPr/>
        </p:nvSpPr>
        <p:spPr bwMode="auto">
          <a:xfrm flipV="1">
            <a:off x="7503663" y="2937822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7" name="Line 75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8" name="Line 76"/>
          <p:cNvSpPr>
            <a:spLocks noChangeShapeType="1"/>
          </p:cNvSpPr>
          <p:nvPr/>
        </p:nvSpPr>
        <p:spPr bwMode="auto">
          <a:xfrm>
            <a:off x="8199935" y="1523057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9" name="Line 77"/>
          <p:cNvSpPr>
            <a:spLocks noChangeShapeType="1"/>
          </p:cNvSpPr>
          <p:nvPr/>
        </p:nvSpPr>
        <p:spPr bwMode="auto">
          <a:xfrm flipV="1">
            <a:off x="4722278" y="1523057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0" name="Line 78"/>
          <p:cNvSpPr>
            <a:spLocks noChangeShapeType="1"/>
          </p:cNvSpPr>
          <p:nvPr/>
        </p:nvSpPr>
        <p:spPr bwMode="auto">
          <a:xfrm flipV="1">
            <a:off x="4722278" y="1821812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1" name="Line 79"/>
          <p:cNvSpPr>
            <a:spLocks noChangeShapeType="1"/>
          </p:cNvSpPr>
          <p:nvPr/>
        </p:nvSpPr>
        <p:spPr bwMode="auto">
          <a:xfrm>
            <a:off x="4602529" y="3925442"/>
            <a:ext cx="119749" cy="153081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2" name="Line 80"/>
          <p:cNvSpPr>
            <a:spLocks noChangeShapeType="1"/>
          </p:cNvSpPr>
          <p:nvPr/>
        </p:nvSpPr>
        <p:spPr bwMode="auto">
          <a:xfrm>
            <a:off x="5297567" y="3864951"/>
            <a:ext cx="115014" cy="14736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" name="Line 83"/>
          <p:cNvSpPr>
            <a:spLocks noChangeShapeType="1"/>
          </p:cNvSpPr>
          <p:nvPr/>
        </p:nvSpPr>
        <p:spPr bwMode="auto">
          <a:xfrm>
            <a:off x="5303191" y="2967038"/>
            <a:ext cx="114126" cy="14979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" name="Line 85"/>
          <p:cNvSpPr>
            <a:spLocks noChangeShapeType="1"/>
          </p:cNvSpPr>
          <p:nvPr/>
        </p:nvSpPr>
        <p:spPr bwMode="auto">
          <a:xfrm>
            <a:off x="6343936" y="2200275"/>
            <a:ext cx="117788" cy="14991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" name="Line 88"/>
          <p:cNvSpPr>
            <a:spLocks noChangeShapeType="1"/>
          </p:cNvSpPr>
          <p:nvPr/>
        </p:nvSpPr>
        <p:spPr bwMode="auto">
          <a:xfrm>
            <a:off x="7383914" y="3685945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" name="Line 90"/>
          <p:cNvSpPr>
            <a:spLocks noChangeShapeType="1"/>
          </p:cNvSpPr>
          <p:nvPr/>
        </p:nvSpPr>
        <p:spPr bwMode="auto">
          <a:xfrm>
            <a:off x="8080186" y="3626687"/>
            <a:ext cx="119749" cy="1530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" name="Line 91"/>
          <p:cNvSpPr>
            <a:spLocks noChangeShapeType="1"/>
          </p:cNvSpPr>
          <p:nvPr/>
        </p:nvSpPr>
        <p:spPr bwMode="auto">
          <a:xfrm>
            <a:off x="8080186" y="1368741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" name="Line 92"/>
          <p:cNvSpPr>
            <a:spLocks noChangeShapeType="1"/>
          </p:cNvSpPr>
          <p:nvPr/>
        </p:nvSpPr>
        <p:spPr bwMode="auto">
          <a:xfrm>
            <a:off x="4602529" y="1667496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5" name="Line 93"/>
          <p:cNvSpPr>
            <a:spLocks noChangeShapeType="1"/>
          </p:cNvSpPr>
          <p:nvPr/>
        </p:nvSpPr>
        <p:spPr bwMode="auto">
          <a:xfrm>
            <a:off x="5571631" y="3813101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6" name="Line 94"/>
          <p:cNvSpPr>
            <a:spLocks noChangeShapeType="1"/>
          </p:cNvSpPr>
          <p:nvPr/>
        </p:nvSpPr>
        <p:spPr bwMode="auto">
          <a:xfrm>
            <a:off x="6498760" y="3732857"/>
            <a:ext cx="0" cy="5678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1" name="Line 99"/>
          <p:cNvSpPr>
            <a:spLocks noChangeShapeType="1"/>
          </p:cNvSpPr>
          <p:nvPr/>
        </p:nvSpPr>
        <p:spPr bwMode="auto">
          <a:xfrm>
            <a:off x="6738257" y="4041488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2" name="Line 100"/>
          <p:cNvSpPr>
            <a:spLocks noChangeShapeType="1"/>
          </p:cNvSpPr>
          <p:nvPr/>
        </p:nvSpPr>
        <p:spPr bwMode="auto">
          <a:xfrm>
            <a:off x="5809895" y="4121732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4" name="Line 102"/>
          <p:cNvSpPr>
            <a:spLocks noChangeShapeType="1"/>
          </p:cNvSpPr>
          <p:nvPr/>
        </p:nvSpPr>
        <p:spPr bwMode="auto">
          <a:xfrm>
            <a:off x="6498760" y="3732857"/>
            <a:ext cx="239498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5" name="Line 103"/>
          <p:cNvSpPr>
            <a:spLocks noChangeShapeType="1"/>
          </p:cNvSpPr>
          <p:nvPr/>
        </p:nvSpPr>
        <p:spPr bwMode="auto">
          <a:xfrm flipV="1">
            <a:off x="5571631" y="3732857"/>
            <a:ext cx="927128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6" name="Line 104"/>
          <p:cNvSpPr>
            <a:spLocks noChangeShapeType="1"/>
          </p:cNvSpPr>
          <p:nvPr/>
        </p:nvSpPr>
        <p:spPr bwMode="auto">
          <a:xfrm flipH="1" flipV="1">
            <a:off x="5571631" y="3813101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40" name="Line 108"/>
          <p:cNvSpPr>
            <a:spLocks noChangeShapeType="1"/>
          </p:cNvSpPr>
          <p:nvPr/>
        </p:nvSpPr>
        <p:spPr bwMode="auto">
          <a:xfrm>
            <a:off x="6498760" y="4298886"/>
            <a:ext cx="239498" cy="306779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43" name="Line 111"/>
          <p:cNvSpPr>
            <a:spLocks noChangeShapeType="1"/>
          </p:cNvSpPr>
          <p:nvPr/>
        </p:nvSpPr>
        <p:spPr bwMode="auto">
          <a:xfrm flipV="1">
            <a:off x="5574996" y="4298886"/>
            <a:ext cx="923763" cy="8024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50" name="Line 118"/>
          <p:cNvSpPr>
            <a:spLocks noChangeShapeType="1"/>
          </p:cNvSpPr>
          <p:nvPr/>
        </p:nvSpPr>
        <p:spPr bwMode="auto">
          <a:xfrm flipH="1" flipV="1">
            <a:off x="5571631" y="4377279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" name="Line 238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" name="Line 256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" name="Line 257"/>
          <p:cNvSpPr>
            <a:spLocks noChangeShapeType="1"/>
          </p:cNvSpPr>
          <p:nvPr/>
        </p:nvSpPr>
        <p:spPr bwMode="auto">
          <a:xfrm flipH="1" flipV="1">
            <a:off x="4602529" y="3925442"/>
            <a:ext cx="119749" cy="15308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22" name="Line 306"/>
          <p:cNvSpPr>
            <a:spLocks noChangeShapeType="1"/>
          </p:cNvSpPr>
          <p:nvPr/>
        </p:nvSpPr>
        <p:spPr bwMode="auto">
          <a:xfrm flipH="1">
            <a:off x="5545394" y="4684674"/>
            <a:ext cx="274374" cy="3233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 type="non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65" name="Line 338"/>
          <p:cNvSpPr>
            <a:spLocks noChangeShapeType="1"/>
          </p:cNvSpPr>
          <p:nvPr/>
        </p:nvSpPr>
        <p:spPr bwMode="auto">
          <a:xfrm>
            <a:off x="5796315" y="4666158"/>
            <a:ext cx="9876" cy="3704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89" name="Line 362"/>
          <p:cNvSpPr>
            <a:spLocks noChangeShapeType="1"/>
          </p:cNvSpPr>
          <p:nvPr/>
        </p:nvSpPr>
        <p:spPr bwMode="auto">
          <a:xfrm flipH="1">
            <a:off x="3624834" y="4078524"/>
            <a:ext cx="1097444" cy="1293576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9" name="Line 382"/>
          <p:cNvSpPr>
            <a:spLocks noChangeShapeType="1"/>
          </p:cNvSpPr>
          <p:nvPr/>
        </p:nvSpPr>
        <p:spPr bwMode="auto">
          <a:xfrm flipH="1" flipV="1">
            <a:off x="5571631" y="3837791"/>
            <a:ext cx="39505" cy="22221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7" name="Line 390"/>
          <p:cNvSpPr>
            <a:spLocks noChangeShapeType="1"/>
          </p:cNvSpPr>
          <p:nvPr/>
        </p:nvSpPr>
        <p:spPr bwMode="auto">
          <a:xfrm flipH="1">
            <a:off x="3498582" y="1667496"/>
            <a:ext cx="1103945" cy="3561729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Beispiel</a:t>
            </a:r>
            <a:r>
              <a:rPr lang="en-US" dirty="0" smtClean="0"/>
              <a:t>: </a:t>
            </a:r>
            <a:r>
              <a:rPr lang="en-US" dirty="0" err="1" smtClean="0"/>
              <a:t>Ruinenschatten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61" name="Textfeld 460"/>
          <p:cNvSpPr txBox="1"/>
          <p:nvPr/>
        </p:nvSpPr>
        <p:spPr>
          <a:xfrm>
            <a:off x="-36512" y="48724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Von einer Ruine sind nur mehr ein Eingangstor und ein quaderförmiger Stein übrig. Beide Objekte haben die gleiche Standebene. Konstruiere sichtbare Eigenschattengrenze</a:t>
            </a:r>
            <a:r>
              <a:rPr lang="de-DE" sz="1400" dirty="0"/>
              <a:t>, sowie </a:t>
            </a:r>
            <a:r>
              <a:rPr lang="de-DE" sz="1400" dirty="0" smtClean="0"/>
              <a:t>sichtbaren Eigen- </a:t>
            </a:r>
            <a:r>
              <a:rPr lang="de-DE" sz="1400" dirty="0"/>
              <a:t>und Schlagschatten des </a:t>
            </a:r>
            <a:r>
              <a:rPr lang="de-DE" sz="1400" dirty="0" smtClean="0"/>
              <a:t>Tores und des Quaders für </a:t>
            </a:r>
            <a:r>
              <a:rPr lang="de-DE" sz="1400" dirty="0"/>
              <a:t>die gegebene Lichtrichtung </a:t>
            </a:r>
            <a:r>
              <a:rPr lang="de-DE" sz="1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e-DE" sz="1400" dirty="0" smtClean="0"/>
              <a:t>, auf den Boden und auf das andere Objekt. </a:t>
            </a:r>
          </a:p>
          <a:p>
            <a:r>
              <a:rPr lang="de-DE" sz="1400" dirty="0" smtClean="0"/>
              <a:t>(</a:t>
            </a:r>
            <a:r>
              <a:rPr lang="de-DE" sz="1400" dirty="0"/>
              <a:t>Eigen- und Schlagschatten sind unterschiedlich zu färben.)</a:t>
            </a:r>
            <a:endParaRPr lang="de-AT" sz="1400" dirty="0" smtClean="0"/>
          </a:p>
        </p:txBody>
      </p:sp>
      <p:sp>
        <p:nvSpPr>
          <p:cNvPr id="394" name="Line 86"/>
          <p:cNvSpPr>
            <a:spLocks noChangeShapeType="1"/>
          </p:cNvSpPr>
          <p:nvPr/>
        </p:nvSpPr>
        <p:spPr bwMode="auto">
          <a:xfrm flipH="1">
            <a:off x="6738257" y="4041334"/>
            <a:ext cx="1" cy="56247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5" name="Line 88"/>
          <p:cNvSpPr>
            <a:spLocks noChangeShapeType="1"/>
          </p:cNvSpPr>
          <p:nvPr/>
        </p:nvSpPr>
        <p:spPr bwMode="auto">
          <a:xfrm flipH="1">
            <a:off x="5828240" y="4042722"/>
            <a:ext cx="896436" cy="84993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6" name="Line 366"/>
          <p:cNvSpPr>
            <a:spLocks noChangeShapeType="1"/>
          </p:cNvSpPr>
          <p:nvPr/>
        </p:nvSpPr>
        <p:spPr bwMode="auto">
          <a:xfrm flipV="1">
            <a:off x="5573219" y="3810013"/>
            <a:ext cx="0" cy="56726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7" name="Line 371"/>
          <p:cNvSpPr>
            <a:spLocks noChangeShapeType="1"/>
          </p:cNvSpPr>
          <p:nvPr/>
        </p:nvSpPr>
        <p:spPr bwMode="auto">
          <a:xfrm flipH="1" flipV="1">
            <a:off x="5567582" y="3810000"/>
            <a:ext cx="249720" cy="31666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8" name="Line 50"/>
          <p:cNvSpPr>
            <a:spLocks noChangeShapeType="1"/>
          </p:cNvSpPr>
          <p:nvPr/>
        </p:nvSpPr>
        <p:spPr bwMode="auto">
          <a:xfrm flipV="1">
            <a:off x="4602529" y="1680379"/>
            <a:ext cx="0" cy="224149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9" name="Line 57"/>
          <p:cNvSpPr>
            <a:spLocks noChangeShapeType="1"/>
          </p:cNvSpPr>
          <p:nvPr/>
        </p:nvSpPr>
        <p:spPr bwMode="auto">
          <a:xfrm flipH="1">
            <a:off x="8201521" y="1527406"/>
            <a:ext cx="0" cy="2246476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0" name="Line 58"/>
          <p:cNvSpPr>
            <a:spLocks noChangeShapeType="1"/>
          </p:cNvSpPr>
          <p:nvPr/>
        </p:nvSpPr>
        <p:spPr bwMode="auto">
          <a:xfrm flipV="1">
            <a:off x="4742031" y="1523056"/>
            <a:ext cx="3457904" cy="29875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1" name="Line 80"/>
          <p:cNvSpPr>
            <a:spLocks noChangeShapeType="1"/>
          </p:cNvSpPr>
          <p:nvPr/>
        </p:nvSpPr>
        <p:spPr bwMode="auto">
          <a:xfrm>
            <a:off x="4603765" y="1672435"/>
            <a:ext cx="118514" cy="14937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2" name="Line 26"/>
          <p:cNvSpPr>
            <a:spLocks noChangeShapeType="1"/>
          </p:cNvSpPr>
          <p:nvPr/>
        </p:nvSpPr>
        <p:spPr bwMode="auto">
          <a:xfrm flipV="1">
            <a:off x="7385502" y="2895683"/>
            <a:ext cx="0" cy="78305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" name="Line 252"/>
          <p:cNvSpPr>
            <a:spLocks noChangeShapeType="1"/>
          </p:cNvSpPr>
          <p:nvPr/>
        </p:nvSpPr>
        <p:spPr bwMode="auto">
          <a:xfrm flipH="1">
            <a:off x="6960393" y="3685944"/>
            <a:ext cx="422669" cy="47933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4" name="Line 26"/>
          <p:cNvSpPr>
            <a:spLocks noChangeShapeType="1"/>
          </p:cNvSpPr>
          <p:nvPr/>
        </p:nvSpPr>
        <p:spPr bwMode="auto">
          <a:xfrm flipV="1">
            <a:off x="5414938" y="3122976"/>
            <a:ext cx="0" cy="894041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grpSp>
        <p:nvGrpSpPr>
          <p:cNvPr id="2" name="Gruppieren 1"/>
          <p:cNvGrpSpPr/>
          <p:nvPr/>
        </p:nvGrpSpPr>
        <p:grpSpPr>
          <a:xfrm>
            <a:off x="7681913" y="2769954"/>
            <a:ext cx="1109263" cy="3561978"/>
            <a:chOff x="7681913" y="2769954"/>
            <a:chExt cx="1109263" cy="3561978"/>
          </a:xfrm>
        </p:grpSpPr>
        <p:sp>
          <p:nvSpPr>
            <p:cNvPr id="407" name="Line 78"/>
            <p:cNvSpPr>
              <a:spLocks noChangeShapeType="1"/>
            </p:cNvSpPr>
            <p:nvPr/>
          </p:nvSpPr>
          <p:spPr bwMode="auto">
            <a:xfrm flipV="1">
              <a:off x="8791176" y="2769954"/>
              <a:ext cx="0" cy="225671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408" name="Line 175"/>
            <p:cNvSpPr>
              <a:spLocks noChangeShapeType="1"/>
            </p:cNvSpPr>
            <p:nvPr/>
          </p:nvSpPr>
          <p:spPr bwMode="auto">
            <a:xfrm flipH="1">
              <a:off x="7681913" y="2769954"/>
              <a:ext cx="1107362" cy="356179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409" name="Line 362"/>
            <p:cNvSpPr>
              <a:spLocks noChangeShapeType="1"/>
            </p:cNvSpPr>
            <p:nvPr/>
          </p:nvSpPr>
          <p:spPr bwMode="auto">
            <a:xfrm flipH="1">
              <a:off x="7681913" y="5026665"/>
              <a:ext cx="1107362" cy="130526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410" name="Textfeld 409"/>
            <p:cNvSpPr txBox="1"/>
            <p:nvPr/>
          </p:nvSpPr>
          <p:spPr>
            <a:xfrm>
              <a:off x="8316416" y="4229007"/>
              <a:ext cx="1878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1" name="Textfeld 410"/>
            <p:cNvSpPr txBox="1"/>
            <p:nvPr/>
          </p:nvSpPr>
          <p:spPr>
            <a:xfrm>
              <a:off x="8348792" y="5386404"/>
              <a:ext cx="310999" cy="1741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l‘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4" name="Line 118"/>
          <p:cNvSpPr>
            <a:spLocks noChangeShapeType="1"/>
          </p:cNvSpPr>
          <p:nvPr/>
        </p:nvSpPr>
        <p:spPr bwMode="auto">
          <a:xfrm flipH="1">
            <a:off x="5816654" y="4600632"/>
            <a:ext cx="928787" cy="9225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1" name="Line 315"/>
          <p:cNvSpPr>
            <a:spLocks noChangeShapeType="1"/>
          </p:cNvSpPr>
          <p:nvPr/>
        </p:nvSpPr>
        <p:spPr bwMode="auto">
          <a:xfrm flipV="1">
            <a:off x="4966350" y="4352923"/>
            <a:ext cx="174221" cy="20717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8" name="Line 252"/>
          <p:cNvSpPr>
            <a:spLocks noChangeShapeType="1"/>
          </p:cNvSpPr>
          <p:nvPr/>
        </p:nvSpPr>
        <p:spPr bwMode="auto">
          <a:xfrm flipH="1">
            <a:off x="7053864" y="3838344"/>
            <a:ext cx="457951" cy="519344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1" name="Line 315"/>
          <p:cNvSpPr>
            <a:spLocks noChangeShapeType="1"/>
          </p:cNvSpPr>
          <p:nvPr/>
        </p:nvSpPr>
        <p:spPr bwMode="auto">
          <a:xfrm flipV="1">
            <a:off x="4857624" y="4055267"/>
            <a:ext cx="276351" cy="328613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" name="Line 350"/>
          <p:cNvSpPr>
            <a:spLocks noChangeShapeType="1"/>
          </p:cNvSpPr>
          <p:nvPr/>
        </p:nvSpPr>
        <p:spPr bwMode="auto">
          <a:xfrm flipH="1">
            <a:off x="5153526" y="3862110"/>
            <a:ext cx="142806" cy="167860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6" name="Line 64"/>
          <p:cNvSpPr>
            <a:spLocks noChangeShapeType="1"/>
          </p:cNvSpPr>
          <p:nvPr/>
        </p:nvSpPr>
        <p:spPr bwMode="auto">
          <a:xfrm flipH="1">
            <a:off x="5297566" y="3685945"/>
            <a:ext cx="2087936" cy="179006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" name="Line 58"/>
          <p:cNvSpPr>
            <a:spLocks noChangeShapeType="1"/>
          </p:cNvSpPr>
          <p:nvPr/>
        </p:nvSpPr>
        <p:spPr bwMode="auto">
          <a:xfrm>
            <a:off x="6348951" y="2217654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" name="Line 344"/>
          <p:cNvSpPr>
            <a:spLocks noChangeShapeType="1"/>
          </p:cNvSpPr>
          <p:nvPr/>
        </p:nvSpPr>
        <p:spPr bwMode="auto">
          <a:xfrm flipH="1">
            <a:off x="5569741" y="3788408"/>
            <a:ext cx="774181" cy="914221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10" name="Line 342"/>
          <p:cNvSpPr>
            <a:spLocks noChangeShapeType="1"/>
          </p:cNvSpPr>
          <p:nvPr/>
        </p:nvSpPr>
        <p:spPr bwMode="auto">
          <a:xfrm>
            <a:off x="4855846" y="4390875"/>
            <a:ext cx="704374" cy="312094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" name="Line 253"/>
          <p:cNvSpPr>
            <a:spLocks noChangeShapeType="1"/>
          </p:cNvSpPr>
          <p:nvPr/>
        </p:nvSpPr>
        <p:spPr bwMode="auto">
          <a:xfrm flipH="1">
            <a:off x="6760368" y="4173772"/>
            <a:ext cx="195152" cy="7199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4" name="Line 64"/>
          <p:cNvSpPr>
            <a:spLocks noChangeShapeType="1"/>
          </p:cNvSpPr>
          <p:nvPr/>
        </p:nvSpPr>
        <p:spPr bwMode="auto">
          <a:xfrm flipH="1">
            <a:off x="5417315" y="3840261"/>
            <a:ext cx="2086347" cy="17900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5" name="Line 58"/>
          <p:cNvSpPr>
            <a:spLocks noChangeShapeType="1"/>
          </p:cNvSpPr>
          <p:nvPr/>
        </p:nvSpPr>
        <p:spPr bwMode="auto">
          <a:xfrm>
            <a:off x="6461937" y="2364799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8" name="Line 344"/>
          <p:cNvSpPr>
            <a:spLocks noChangeShapeType="1"/>
          </p:cNvSpPr>
          <p:nvPr/>
        </p:nvSpPr>
        <p:spPr bwMode="auto">
          <a:xfrm flipH="1">
            <a:off x="5681662" y="3941806"/>
            <a:ext cx="774363" cy="914437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22" name="Line 253"/>
          <p:cNvSpPr>
            <a:spLocks noChangeShapeType="1"/>
          </p:cNvSpPr>
          <p:nvPr/>
        </p:nvSpPr>
        <p:spPr bwMode="auto">
          <a:xfrm flipH="1">
            <a:off x="5666605" y="4350545"/>
            <a:ext cx="1391419" cy="51363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0" name="Line 342"/>
          <p:cNvSpPr>
            <a:spLocks noChangeShapeType="1"/>
          </p:cNvSpPr>
          <p:nvPr/>
        </p:nvSpPr>
        <p:spPr bwMode="auto">
          <a:xfrm>
            <a:off x="5045868" y="4467225"/>
            <a:ext cx="326231" cy="14763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1" name="Line 315"/>
          <p:cNvSpPr>
            <a:spLocks noChangeShapeType="1"/>
          </p:cNvSpPr>
          <p:nvPr/>
        </p:nvSpPr>
        <p:spPr bwMode="auto">
          <a:xfrm flipV="1">
            <a:off x="5051645" y="4020206"/>
            <a:ext cx="373924" cy="44463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4" name="Gerade Verbindung 3"/>
          <p:cNvCxnSpPr>
            <a:stCxn id="396" idx="0"/>
          </p:cNvCxnSpPr>
          <p:nvPr/>
        </p:nvCxnSpPr>
        <p:spPr>
          <a:xfrm flipH="1">
            <a:off x="5372100" y="4377278"/>
            <a:ext cx="201119" cy="24234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" name="Line 253"/>
          <p:cNvSpPr>
            <a:spLocks noChangeShapeType="1"/>
          </p:cNvSpPr>
          <p:nvPr/>
        </p:nvSpPr>
        <p:spPr bwMode="auto">
          <a:xfrm flipH="1">
            <a:off x="5769768" y="4261785"/>
            <a:ext cx="957263" cy="35307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4" name="Textfeld 133"/>
          <p:cNvSpPr txBox="1"/>
          <p:nvPr/>
        </p:nvSpPr>
        <p:spPr>
          <a:xfrm>
            <a:off x="-6311" y="1452912"/>
            <a:ext cx="4522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Ermittle den Schlagschatten des Torbogens auf den Quader.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-6311" y="2099243"/>
            <a:ext cx="44342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rgbClr val="00B050"/>
                </a:solidFill>
              </a:rPr>
              <a:t>Schattenwerfende Kante, dort, wo der Schlagschatten der Toröffnung auf den Quader trifft, ist die hintere Schrägkante der Toröffnung.</a:t>
            </a:r>
            <a:endParaRPr lang="de-AT" dirty="0">
              <a:solidFill>
                <a:srgbClr val="00B050"/>
              </a:solidFill>
            </a:endParaRPr>
          </a:p>
        </p:txBody>
      </p:sp>
      <p:sp>
        <p:nvSpPr>
          <p:cNvPr id="136" name="Textfeld 135"/>
          <p:cNvSpPr txBox="1"/>
          <p:nvPr/>
        </p:nvSpPr>
        <p:spPr>
          <a:xfrm>
            <a:off x="0" y="3297758"/>
            <a:ext cx="4149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Der Schatten einer Geraden geht von ihrem </a:t>
            </a:r>
            <a:r>
              <a:rPr lang="de-AT" dirty="0" smtClean="0">
                <a:solidFill>
                  <a:srgbClr val="00B050"/>
                </a:solidFill>
              </a:rPr>
              <a:t>Spurpunkt </a:t>
            </a:r>
            <a:r>
              <a:rPr lang="de-AT" dirty="0" smtClean="0"/>
              <a:t>aus.</a:t>
            </a:r>
            <a:endParaRPr lang="de-AT" dirty="0"/>
          </a:p>
        </p:txBody>
      </p:sp>
      <p:sp>
        <p:nvSpPr>
          <p:cNvPr id="137" name="Textfeld 136"/>
          <p:cNvSpPr txBox="1"/>
          <p:nvPr/>
        </p:nvSpPr>
        <p:spPr>
          <a:xfrm>
            <a:off x="-15228" y="3983141"/>
            <a:ext cx="3823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Die Kante bleibt schattenwerfende Kante, auch auf der nächsten Quaderebene.</a:t>
            </a:r>
            <a:endParaRPr lang="de-AT" dirty="0"/>
          </a:p>
        </p:txBody>
      </p:sp>
      <p:sp>
        <p:nvSpPr>
          <p:cNvPr id="138" name="Textfeld 137"/>
          <p:cNvSpPr txBox="1"/>
          <p:nvPr/>
        </p:nvSpPr>
        <p:spPr>
          <a:xfrm>
            <a:off x="-6313" y="4881934"/>
            <a:ext cx="35702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Diese Quaderebene ist zur Kante parallel, also ist der Schatten der Kante zu ihr selbst parallel.</a:t>
            </a:r>
            <a:endParaRPr lang="de-AT" dirty="0"/>
          </a:p>
        </p:txBody>
      </p:sp>
      <p:sp>
        <p:nvSpPr>
          <p:cNvPr id="140" name="Line 390"/>
          <p:cNvSpPr>
            <a:spLocks noChangeShapeType="1"/>
          </p:cNvSpPr>
          <p:nvPr/>
        </p:nvSpPr>
        <p:spPr bwMode="auto">
          <a:xfrm flipH="1">
            <a:off x="3626644" y="1829421"/>
            <a:ext cx="1097326" cy="3540374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1" name="Line 390"/>
          <p:cNvSpPr>
            <a:spLocks noChangeShapeType="1"/>
          </p:cNvSpPr>
          <p:nvPr/>
        </p:nvSpPr>
        <p:spPr bwMode="auto">
          <a:xfrm flipH="1">
            <a:off x="4857593" y="2965966"/>
            <a:ext cx="443168" cy="142982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2" name="Line 390"/>
          <p:cNvSpPr>
            <a:spLocks noChangeShapeType="1"/>
          </p:cNvSpPr>
          <p:nvPr/>
        </p:nvSpPr>
        <p:spPr bwMode="auto">
          <a:xfrm flipH="1">
            <a:off x="4967288" y="3123129"/>
            <a:ext cx="443010" cy="142931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3" name="Line 390"/>
          <p:cNvSpPr>
            <a:spLocks noChangeShapeType="1"/>
          </p:cNvSpPr>
          <p:nvPr/>
        </p:nvSpPr>
        <p:spPr bwMode="auto">
          <a:xfrm flipH="1">
            <a:off x="5283993" y="3813692"/>
            <a:ext cx="281085" cy="9068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4" name="Line 390"/>
          <p:cNvSpPr>
            <a:spLocks noChangeShapeType="1"/>
          </p:cNvSpPr>
          <p:nvPr/>
        </p:nvSpPr>
        <p:spPr bwMode="auto">
          <a:xfrm flipH="1">
            <a:off x="5536966" y="4129470"/>
            <a:ext cx="275978" cy="890405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5" name="Line 390"/>
          <p:cNvSpPr>
            <a:spLocks noChangeShapeType="1"/>
          </p:cNvSpPr>
          <p:nvPr/>
        </p:nvSpPr>
        <p:spPr bwMode="auto">
          <a:xfrm flipH="1">
            <a:off x="6461712" y="4045121"/>
            <a:ext cx="279180" cy="900736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7" name="Line 390"/>
          <p:cNvSpPr>
            <a:spLocks noChangeShapeType="1"/>
          </p:cNvSpPr>
          <p:nvPr/>
        </p:nvSpPr>
        <p:spPr bwMode="auto">
          <a:xfrm flipH="1">
            <a:off x="5565629" y="2199819"/>
            <a:ext cx="778350" cy="2511238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8" name="Line 390"/>
          <p:cNvSpPr>
            <a:spLocks noChangeShapeType="1"/>
          </p:cNvSpPr>
          <p:nvPr/>
        </p:nvSpPr>
        <p:spPr bwMode="auto">
          <a:xfrm flipH="1">
            <a:off x="5672137" y="2359095"/>
            <a:ext cx="783887" cy="2503418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50" name="Line 342"/>
          <p:cNvSpPr>
            <a:spLocks noChangeShapeType="1"/>
          </p:cNvSpPr>
          <p:nvPr/>
        </p:nvSpPr>
        <p:spPr bwMode="auto">
          <a:xfrm>
            <a:off x="4976164" y="4563265"/>
            <a:ext cx="692266" cy="30163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2" name="Line 390"/>
          <p:cNvSpPr>
            <a:spLocks noChangeShapeType="1"/>
          </p:cNvSpPr>
          <p:nvPr/>
        </p:nvSpPr>
        <p:spPr bwMode="auto">
          <a:xfrm flipH="1">
            <a:off x="6958502" y="2795144"/>
            <a:ext cx="433352" cy="1383950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53" name="Line 390"/>
          <p:cNvSpPr>
            <a:spLocks noChangeShapeType="1"/>
          </p:cNvSpPr>
          <p:nvPr/>
        </p:nvSpPr>
        <p:spPr bwMode="auto">
          <a:xfrm flipH="1">
            <a:off x="7053863" y="2939005"/>
            <a:ext cx="446165" cy="14186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54" name="Line 253"/>
          <p:cNvSpPr>
            <a:spLocks noChangeShapeType="1"/>
          </p:cNvSpPr>
          <p:nvPr/>
        </p:nvSpPr>
        <p:spPr bwMode="auto">
          <a:xfrm flipH="1">
            <a:off x="5569572" y="4622502"/>
            <a:ext cx="183527" cy="67747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5" name="Line 390"/>
          <p:cNvSpPr>
            <a:spLocks noChangeShapeType="1"/>
          </p:cNvSpPr>
          <p:nvPr/>
        </p:nvSpPr>
        <p:spPr bwMode="auto">
          <a:xfrm flipH="1">
            <a:off x="7091128" y="1528769"/>
            <a:ext cx="1113589" cy="354091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16" name="Line 34"/>
          <p:cNvSpPr>
            <a:spLocks noChangeShapeType="1"/>
          </p:cNvSpPr>
          <p:nvPr/>
        </p:nvSpPr>
        <p:spPr bwMode="auto">
          <a:xfrm flipH="1" flipV="1">
            <a:off x="6343922" y="2195688"/>
            <a:ext cx="1042645" cy="587993"/>
          </a:xfrm>
          <a:prstGeom prst="line">
            <a:avLst/>
          </a:prstGeom>
          <a:noFill/>
          <a:ln w="19050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>
            <a:off x="6104723" y="3795713"/>
            <a:ext cx="390647" cy="500390"/>
          </a:xfrm>
          <a:prstGeom prst="line">
            <a:avLst/>
          </a:prstGeom>
          <a:noFill/>
          <a:ln w="19050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" name="Line 58"/>
          <p:cNvSpPr>
            <a:spLocks noChangeShapeType="1"/>
          </p:cNvSpPr>
          <p:nvPr/>
        </p:nvSpPr>
        <p:spPr bwMode="auto">
          <a:xfrm>
            <a:off x="6100048" y="2047875"/>
            <a:ext cx="0" cy="1747838"/>
          </a:xfrm>
          <a:prstGeom prst="line">
            <a:avLst/>
          </a:prstGeom>
          <a:noFill/>
          <a:ln w="19050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4" name="Line 34"/>
          <p:cNvSpPr>
            <a:spLocks noChangeShapeType="1"/>
          </p:cNvSpPr>
          <p:nvPr/>
        </p:nvSpPr>
        <p:spPr bwMode="auto">
          <a:xfrm flipH="1" flipV="1">
            <a:off x="6093619" y="2051106"/>
            <a:ext cx="239174" cy="134881"/>
          </a:xfrm>
          <a:prstGeom prst="line">
            <a:avLst/>
          </a:prstGeom>
          <a:noFill/>
          <a:ln w="19050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6" name="Gerade Verbindung 5"/>
          <p:cNvCxnSpPr/>
          <p:nvPr/>
        </p:nvCxnSpPr>
        <p:spPr>
          <a:xfrm>
            <a:off x="6100763" y="2057400"/>
            <a:ext cx="428625" cy="2278856"/>
          </a:xfrm>
          <a:prstGeom prst="line">
            <a:avLst/>
          </a:prstGeom>
          <a:noFill/>
          <a:ln w="19050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Ellipse 2"/>
          <p:cNvSpPr/>
          <p:nvPr/>
        </p:nvSpPr>
        <p:spPr>
          <a:xfrm>
            <a:off x="6073140" y="2032159"/>
            <a:ext cx="45720" cy="4572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5" name="Line 34"/>
          <p:cNvSpPr>
            <a:spLocks noChangeShapeType="1"/>
          </p:cNvSpPr>
          <p:nvPr/>
        </p:nvSpPr>
        <p:spPr bwMode="auto">
          <a:xfrm flipH="1" flipV="1">
            <a:off x="5857874" y="3789000"/>
            <a:ext cx="638786" cy="360239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126" name="Gerade Verbindung 125"/>
          <p:cNvCxnSpPr/>
          <p:nvPr/>
        </p:nvCxnSpPr>
        <p:spPr>
          <a:xfrm>
            <a:off x="6494006" y="4148138"/>
            <a:ext cx="35382" cy="188118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448440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5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6" grpId="0"/>
      <p:bldP spid="137" grpId="0"/>
      <p:bldP spid="138" grpId="0"/>
      <p:bldP spid="116" grpId="0" animBg="1"/>
      <p:bldP spid="116" grpId="1" animBg="1"/>
      <p:bldP spid="119" grpId="0" animBg="1"/>
      <p:bldP spid="123" grpId="0" animBg="1"/>
      <p:bldP spid="124" grpId="0" animBg="1"/>
      <p:bldP spid="3" grpId="0" animBg="1"/>
      <p:bldP spid="3" grpId="1" animBg="1"/>
      <p:bldP spid="125" grpId="0" animBg="1"/>
      <p:bldP spid="12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Freeform 25"/>
          <p:cNvSpPr>
            <a:spLocks/>
          </p:cNvSpPr>
          <p:nvPr/>
        </p:nvSpPr>
        <p:spPr bwMode="auto">
          <a:xfrm>
            <a:off x="3503391" y="3689221"/>
            <a:ext cx="4705636" cy="1684924"/>
          </a:xfrm>
          <a:custGeom>
            <a:avLst/>
            <a:gdLst>
              <a:gd name="T0" fmla="*/ 0 w 9952"/>
              <a:gd name="T1" fmla="*/ 21065095 h 10065"/>
              <a:gd name="T2" fmla="*/ 153138999 w 9952"/>
              <a:gd name="T3" fmla="*/ 8727411 h 10065"/>
              <a:gd name="T4" fmla="*/ 81355105 w 9952"/>
              <a:gd name="T5" fmla="*/ 0 h 10065"/>
              <a:gd name="T6" fmla="*/ 0 w 9952"/>
              <a:gd name="T7" fmla="*/ 21065095 h 10065"/>
              <a:gd name="T8" fmla="*/ 0 60000 65536"/>
              <a:gd name="T9" fmla="*/ 0 60000 65536"/>
              <a:gd name="T10" fmla="*/ 0 60000 65536"/>
              <a:gd name="T11" fmla="*/ 0 60000 65536"/>
              <a:gd name="connsiteX0" fmla="*/ 0 w 15131"/>
              <a:gd name="connsiteY0" fmla="*/ 10000 h 19875"/>
              <a:gd name="connsiteX1" fmla="*/ 15131 w 15131"/>
              <a:gd name="connsiteY1" fmla="*/ 19875 h 19875"/>
              <a:gd name="connsiteX2" fmla="*/ 5313 w 15131"/>
              <a:gd name="connsiteY2" fmla="*/ 0 h 19875"/>
              <a:gd name="connsiteX3" fmla="*/ 0 w 15131"/>
              <a:gd name="connsiteY3" fmla="*/ 10000 h 19875"/>
              <a:gd name="connsiteX0" fmla="*/ 0 w 15131"/>
              <a:gd name="connsiteY0" fmla="*/ 29075 h 38950"/>
              <a:gd name="connsiteX1" fmla="*/ 15131 w 15131"/>
              <a:gd name="connsiteY1" fmla="*/ 38950 h 38950"/>
              <a:gd name="connsiteX2" fmla="*/ 1281 w 15131"/>
              <a:gd name="connsiteY2" fmla="*/ 0 h 38950"/>
              <a:gd name="connsiteX3" fmla="*/ 0 w 15131"/>
              <a:gd name="connsiteY3" fmla="*/ 29075 h 38950"/>
              <a:gd name="connsiteX0" fmla="*/ 0 w 23561"/>
              <a:gd name="connsiteY0" fmla="*/ 0 h 44879"/>
              <a:gd name="connsiteX1" fmla="*/ 23561 w 23561"/>
              <a:gd name="connsiteY1" fmla="*/ 44879 h 44879"/>
              <a:gd name="connsiteX2" fmla="*/ 9711 w 23561"/>
              <a:gd name="connsiteY2" fmla="*/ 5929 h 44879"/>
              <a:gd name="connsiteX3" fmla="*/ 0 w 23561"/>
              <a:gd name="connsiteY3" fmla="*/ 0 h 44879"/>
              <a:gd name="connsiteX0" fmla="*/ 0 w 23561"/>
              <a:gd name="connsiteY0" fmla="*/ 0 h 44879"/>
              <a:gd name="connsiteX1" fmla="*/ 14535 w 23561"/>
              <a:gd name="connsiteY1" fmla="*/ 39699 h 44879"/>
              <a:gd name="connsiteX2" fmla="*/ 23561 w 23561"/>
              <a:gd name="connsiteY2" fmla="*/ 44879 h 44879"/>
              <a:gd name="connsiteX3" fmla="*/ 9711 w 23561"/>
              <a:gd name="connsiteY3" fmla="*/ 5929 h 44879"/>
              <a:gd name="connsiteX4" fmla="*/ 0 w 23561"/>
              <a:gd name="connsiteY4" fmla="*/ 0 h 44879"/>
              <a:gd name="connsiteX0" fmla="*/ 0 w 23561"/>
              <a:gd name="connsiteY0" fmla="*/ 0 h 44879"/>
              <a:gd name="connsiteX1" fmla="*/ 14535 w 23561"/>
              <a:gd name="connsiteY1" fmla="*/ 39699 h 44879"/>
              <a:gd name="connsiteX2" fmla="*/ 23561 w 23561"/>
              <a:gd name="connsiteY2" fmla="*/ 44879 h 44879"/>
              <a:gd name="connsiteX3" fmla="*/ 9711 w 23561"/>
              <a:gd name="connsiteY3" fmla="*/ 5929 h 44879"/>
              <a:gd name="connsiteX4" fmla="*/ 0 w 23561"/>
              <a:gd name="connsiteY4" fmla="*/ 0 h 44879"/>
              <a:gd name="connsiteX0" fmla="*/ 0 w 23561"/>
              <a:gd name="connsiteY0" fmla="*/ 6908 h 51787"/>
              <a:gd name="connsiteX1" fmla="*/ 14535 w 23561"/>
              <a:gd name="connsiteY1" fmla="*/ 46607 h 51787"/>
              <a:gd name="connsiteX2" fmla="*/ 23561 w 23561"/>
              <a:gd name="connsiteY2" fmla="*/ 51787 h 51787"/>
              <a:gd name="connsiteX3" fmla="*/ 9711 w 23561"/>
              <a:gd name="connsiteY3" fmla="*/ 12837 h 51787"/>
              <a:gd name="connsiteX4" fmla="*/ 9404 w 23561"/>
              <a:gd name="connsiteY4" fmla="*/ 0 h 51787"/>
              <a:gd name="connsiteX5" fmla="*/ 0 w 23561"/>
              <a:gd name="connsiteY5" fmla="*/ 6908 h 51787"/>
              <a:gd name="connsiteX0" fmla="*/ 0 w 23561"/>
              <a:gd name="connsiteY0" fmla="*/ 6908 h 51787"/>
              <a:gd name="connsiteX1" fmla="*/ 14535 w 23561"/>
              <a:gd name="connsiteY1" fmla="*/ 46607 h 51787"/>
              <a:gd name="connsiteX2" fmla="*/ 23561 w 23561"/>
              <a:gd name="connsiteY2" fmla="*/ 51787 h 51787"/>
              <a:gd name="connsiteX3" fmla="*/ 9711 w 23561"/>
              <a:gd name="connsiteY3" fmla="*/ 12837 h 51787"/>
              <a:gd name="connsiteX4" fmla="*/ 9404 w 23561"/>
              <a:gd name="connsiteY4" fmla="*/ 0 h 51787"/>
              <a:gd name="connsiteX5" fmla="*/ 0 w 23561"/>
              <a:gd name="connsiteY5" fmla="*/ 6908 h 51787"/>
              <a:gd name="connsiteX0" fmla="*/ 0 w 24024"/>
              <a:gd name="connsiteY0" fmla="*/ 6908 h 52253"/>
              <a:gd name="connsiteX1" fmla="*/ 14535 w 24024"/>
              <a:gd name="connsiteY1" fmla="*/ 46607 h 52253"/>
              <a:gd name="connsiteX2" fmla="*/ 24024 w 24024"/>
              <a:gd name="connsiteY2" fmla="*/ 52253 h 52253"/>
              <a:gd name="connsiteX3" fmla="*/ 9711 w 24024"/>
              <a:gd name="connsiteY3" fmla="*/ 12837 h 52253"/>
              <a:gd name="connsiteX4" fmla="*/ 9404 w 24024"/>
              <a:gd name="connsiteY4" fmla="*/ 0 h 52253"/>
              <a:gd name="connsiteX5" fmla="*/ 0 w 24024"/>
              <a:gd name="connsiteY5" fmla="*/ 6908 h 52253"/>
              <a:gd name="connsiteX0" fmla="*/ 0 w 24024"/>
              <a:gd name="connsiteY0" fmla="*/ 6908 h 52253"/>
              <a:gd name="connsiteX1" fmla="*/ 14535 w 24024"/>
              <a:gd name="connsiteY1" fmla="*/ 46607 h 52253"/>
              <a:gd name="connsiteX2" fmla="*/ 24024 w 24024"/>
              <a:gd name="connsiteY2" fmla="*/ 52253 h 52253"/>
              <a:gd name="connsiteX3" fmla="*/ 9672 w 24024"/>
              <a:gd name="connsiteY3" fmla="*/ 12630 h 52253"/>
              <a:gd name="connsiteX4" fmla="*/ 9404 w 24024"/>
              <a:gd name="connsiteY4" fmla="*/ 0 h 52253"/>
              <a:gd name="connsiteX5" fmla="*/ 0 w 24024"/>
              <a:gd name="connsiteY5" fmla="*/ 6908 h 52253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430 h 52516"/>
              <a:gd name="connsiteX1" fmla="*/ 14361 w 23850"/>
              <a:gd name="connsiteY1" fmla="*/ 46870 h 52516"/>
              <a:gd name="connsiteX2" fmla="*/ 23850 w 23850"/>
              <a:gd name="connsiteY2" fmla="*/ 52516 h 52516"/>
              <a:gd name="connsiteX3" fmla="*/ 9498 w 23850"/>
              <a:gd name="connsiteY3" fmla="*/ 12893 h 52516"/>
              <a:gd name="connsiteX4" fmla="*/ 9440 w 23850"/>
              <a:gd name="connsiteY4" fmla="*/ 3629 h 52516"/>
              <a:gd name="connsiteX5" fmla="*/ 9230 w 23850"/>
              <a:gd name="connsiteY5" fmla="*/ 263 h 52516"/>
              <a:gd name="connsiteX6" fmla="*/ 0 w 23850"/>
              <a:gd name="connsiteY6" fmla="*/ 7430 h 52516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847 h 52933"/>
              <a:gd name="connsiteX1" fmla="*/ 14361 w 23850"/>
              <a:gd name="connsiteY1" fmla="*/ 47287 h 52933"/>
              <a:gd name="connsiteX2" fmla="*/ 23850 w 23850"/>
              <a:gd name="connsiteY2" fmla="*/ 52933 h 52933"/>
              <a:gd name="connsiteX3" fmla="*/ 9498 w 23850"/>
              <a:gd name="connsiteY3" fmla="*/ 13310 h 52933"/>
              <a:gd name="connsiteX4" fmla="*/ 9509 w 23850"/>
              <a:gd name="connsiteY4" fmla="*/ 0 h 52933"/>
              <a:gd name="connsiteX5" fmla="*/ 0 w 23850"/>
              <a:gd name="connsiteY5" fmla="*/ 7847 h 52933"/>
              <a:gd name="connsiteX0" fmla="*/ 0 w 23850"/>
              <a:gd name="connsiteY0" fmla="*/ 7847 h 52933"/>
              <a:gd name="connsiteX1" fmla="*/ 14361 w 23850"/>
              <a:gd name="connsiteY1" fmla="*/ 47287 h 52933"/>
              <a:gd name="connsiteX2" fmla="*/ 23850 w 23850"/>
              <a:gd name="connsiteY2" fmla="*/ 52933 h 52933"/>
              <a:gd name="connsiteX3" fmla="*/ 9498 w 23850"/>
              <a:gd name="connsiteY3" fmla="*/ 13310 h 52933"/>
              <a:gd name="connsiteX4" fmla="*/ 9509 w 23850"/>
              <a:gd name="connsiteY4" fmla="*/ 0 h 52933"/>
              <a:gd name="connsiteX5" fmla="*/ 0 w 23850"/>
              <a:gd name="connsiteY5" fmla="*/ 7847 h 52933"/>
              <a:gd name="connsiteX0" fmla="*/ 0 w 23252"/>
              <a:gd name="connsiteY0" fmla="*/ 0 h 63138"/>
              <a:gd name="connsiteX1" fmla="*/ 13763 w 23252"/>
              <a:gd name="connsiteY1" fmla="*/ 57492 h 63138"/>
              <a:gd name="connsiteX2" fmla="*/ 23252 w 23252"/>
              <a:gd name="connsiteY2" fmla="*/ 63138 h 63138"/>
              <a:gd name="connsiteX3" fmla="*/ 8900 w 23252"/>
              <a:gd name="connsiteY3" fmla="*/ 23515 h 63138"/>
              <a:gd name="connsiteX4" fmla="*/ 8911 w 23252"/>
              <a:gd name="connsiteY4" fmla="*/ 10205 h 63138"/>
              <a:gd name="connsiteX5" fmla="*/ 0 w 23252"/>
              <a:gd name="connsiteY5" fmla="*/ 0 h 63138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8900 w 23252"/>
              <a:gd name="connsiteY3" fmla="*/ 30638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9421 w 23252"/>
              <a:gd name="connsiteY3" fmla="*/ 14862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9421 w 23252"/>
              <a:gd name="connsiteY3" fmla="*/ 14862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2404"/>
              <a:gd name="connsiteY0" fmla="*/ 7123 h 64615"/>
              <a:gd name="connsiteX1" fmla="*/ 13763 w 22404"/>
              <a:gd name="connsiteY1" fmla="*/ 64615 h 64615"/>
              <a:gd name="connsiteX2" fmla="*/ 22404 w 22404"/>
              <a:gd name="connsiteY2" fmla="*/ 61364 h 64615"/>
              <a:gd name="connsiteX3" fmla="*/ 9421 w 22404"/>
              <a:gd name="connsiteY3" fmla="*/ 14862 h 64615"/>
              <a:gd name="connsiteX4" fmla="*/ 8988 w 22404"/>
              <a:gd name="connsiteY4" fmla="*/ 0 h 64615"/>
              <a:gd name="connsiteX5" fmla="*/ 0 w 22404"/>
              <a:gd name="connsiteY5" fmla="*/ 7123 h 64615"/>
              <a:gd name="connsiteX0" fmla="*/ 0 w 22404"/>
              <a:gd name="connsiteY0" fmla="*/ 7123 h 61364"/>
              <a:gd name="connsiteX1" fmla="*/ 13204 w 22404"/>
              <a:gd name="connsiteY1" fmla="*/ 54218 h 61364"/>
              <a:gd name="connsiteX2" fmla="*/ 22404 w 22404"/>
              <a:gd name="connsiteY2" fmla="*/ 61364 h 61364"/>
              <a:gd name="connsiteX3" fmla="*/ 9421 w 22404"/>
              <a:gd name="connsiteY3" fmla="*/ 14862 h 61364"/>
              <a:gd name="connsiteX4" fmla="*/ 8988 w 22404"/>
              <a:gd name="connsiteY4" fmla="*/ 0 h 61364"/>
              <a:gd name="connsiteX5" fmla="*/ 0 w 22404"/>
              <a:gd name="connsiteY5" fmla="*/ 7123 h 61364"/>
              <a:gd name="connsiteX0" fmla="*/ 0 w 25261"/>
              <a:gd name="connsiteY0" fmla="*/ 18332 h 72573"/>
              <a:gd name="connsiteX1" fmla="*/ 13204 w 25261"/>
              <a:gd name="connsiteY1" fmla="*/ 65427 h 72573"/>
              <a:gd name="connsiteX2" fmla="*/ 22404 w 25261"/>
              <a:gd name="connsiteY2" fmla="*/ 72573 h 72573"/>
              <a:gd name="connsiteX3" fmla="*/ 9421 w 25261"/>
              <a:gd name="connsiteY3" fmla="*/ 26071 h 72573"/>
              <a:gd name="connsiteX4" fmla="*/ 25261 w 25261"/>
              <a:gd name="connsiteY4" fmla="*/ 0 h 72573"/>
              <a:gd name="connsiteX5" fmla="*/ 0 w 25261"/>
              <a:gd name="connsiteY5" fmla="*/ 18332 h 72573"/>
              <a:gd name="connsiteX0" fmla="*/ 0 w 27020"/>
              <a:gd name="connsiteY0" fmla="*/ 21478 h 75719"/>
              <a:gd name="connsiteX1" fmla="*/ 13204 w 27020"/>
              <a:gd name="connsiteY1" fmla="*/ 68573 h 75719"/>
              <a:gd name="connsiteX2" fmla="*/ 22404 w 27020"/>
              <a:gd name="connsiteY2" fmla="*/ 75719 h 75719"/>
              <a:gd name="connsiteX3" fmla="*/ 9421 w 27020"/>
              <a:gd name="connsiteY3" fmla="*/ 29217 h 75719"/>
              <a:gd name="connsiteX4" fmla="*/ 27020 w 27020"/>
              <a:gd name="connsiteY4" fmla="*/ 0 h 75719"/>
              <a:gd name="connsiteX5" fmla="*/ 0 w 27020"/>
              <a:gd name="connsiteY5" fmla="*/ 21478 h 75719"/>
              <a:gd name="connsiteX0" fmla="*/ 0 w 27164"/>
              <a:gd name="connsiteY0" fmla="*/ 21478 h 75719"/>
              <a:gd name="connsiteX1" fmla="*/ 13204 w 27164"/>
              <a:gd name="connsiteY1" fmla="*/ 68573 h 75719"/>
              <a:gd name="connsiteX2" fmla="*/ 22404 w 27164"/>
              <a:gd name="connsiteY2" fmla="*/ 75719 h 75719"/>
              <a:gd name="connsiteX3" fmla="*/ 9421 w 27164"/>
              <a:gd name="connsiteY3" fmla="*/ 29217 h 75719"/>
              <a:gd name="connsiteX4" fmla="*/ 9555 w 27164"/>
              <a:gd name="connsiteY4" fmla="*/ 16954 h 75719"/>
              <a:gd name="connsiteX5" fmla="*/ 27020 w 27164"/>
              <a:gd name="connsiteY5" fmla="*/ 0 h 75719"/>
              <a:gd name="connsiteX6" fmla="*/ 0 w 27164"/>
              <a:gd name="connsiteY6" fmla="*/ 21478 h 75719"/>
              <a:gd name="connsiteX0" fmla="*/ 0 w 27164"/>
              <a:gd name="connsiteY0" fmla="*/ 21478 h 75719"/>
              <a:gd name="connsiteX1" fmla="*/ 13204 w 27164"/>
              <a:gd name="connsiteY1" fmla="*/ 68573 h 75719"/>
              <a:gd name="connsiteX2" fmla="*/ 22404 w 27164"/>
              <a:gd name="connsiteY2" fmla="*/ 75719 h 75719"/>
              <a:gd name="connsiteX3" fmla="*/ 9421 w 27164"/>
              <a:gd name="connsiteY3" fmla="*/ 29217 h 75719"/>
              <a:gd name="connsiteX4" fmla="*/ 9555 w 27164"/>
              <a:gd name="connsiteY4" fmla="*/ 16954 h 75719"/>
              <a:gd name="connsiteX5" fmla="*/ 27020 w 27164"/>
              <a:gd name="connsiteY5" fmla="*/ 0 h 75719"/>
              <a:gd name="connsiteX6" fmla="*/ 0 w 27164"/>
              <a:gd name="connsiteY6" fmla="*/ 21478 h 75719"/>
              <a:gd name="connsiteX0" fmla="*/ 0 w 27020"/>
              <a:gd name="connsiteY0" fmla="*/ 21478 h 75719"/>
              <a:gd name="connsiteX1" fmla="*/ 13204 w 27020"/>
              <a:gd name="connsiteY1" fmla="*/ 68573 h 75719"/>
              <a:gd name="connsiteX2" fmla="*/ 22404 w 27020"/>
              <a:gd name="connsiteY2" fmla="*/ 75719 h 75719"/>
              <a:gd name="connsiteX3" fmla="*/ 9421 w 27020"/>
              <a:gd name="connsiteY3" fmla="*/ 29217 h 75719"/>
              <a:gd name="connsiteX4" fmla="*/ 9555 w 27020"/>
              <a:gd name="connsiteY4" fmla="*/ 16954 h 75719"/>
              <a:gd name="connsiteX5" fmla="*/ 27020 w 27020"/>
              <a:gd name="connsiteY5" fmla="*/ 0 h 75719"/>
              <a:gd name="connsiteX6" fmla="*/ 0 w 27020"/>
              <a:gd name="connsiteY6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555 w 28874"/>
              <a:gd name="connsiteY4" fmla="*/ 16954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459 w 28874"/>
              <a:gd name="connsiteY4" fmla="*/ 154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459 w 28874"/>
              <a:gd name="connsiteY4" fmla="*/ 154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536 w 28874"/>
              <a:gd name="connsiteY4" fmla="*/ 169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6547"/>
              <a:gd name="connsiteX1" fmla="*/ 13204 w 28874"/>
              <a:gd name="connsiteY1" fmla="*/ 68573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28874"/>
              <a:gd name="connsiteY0" fmla="*/ 21478 h 76547"/>
              <a:gd name="connsiteX1" fmla="*/ 21572 w 28874"/>
              <a:gd name="connsiteY1" fmla="*/ 74159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28874"/>
              <a:gd name="connsiteY0" fmla="*/ 21478 h 76547"/>
              <a:gd name="connsiteX1" fmla="*/ 21630 w 28874"/>
              <a:gd name="connsiteY1" fmla="*/ 74211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30995"/>
              <a:gd name="connsiteY0" fmla="*/ 53133 h 76547"/>
              <a:gd name="connsiteX1" fmla="*/ 23751 w 30995"/>
              <a:gd name="connsiteY1" fmla="*/ 74211 h 76547"/>
              <a:gd name="connsiteX2" fmla="*/ 28381 w 30995"/>
              <a:gd name="connsiteY2" fmla="*/ 76547 h 76547"/>
              <a:gd name="connsiteX3" fmla="*/ 11542 w 30995"/>
              <a:gd name="connsiteY3" fmla="*/ 29217 h 76547"/>
              <a:gd name="connsiteX4" fmla="*/ 11657 w 30995"/>
              <a:gd name="connsiteY4" fmla="*/ 16902 h 76547"/>
              <a:gd name="connsiteX5" fmla="*/ 30995 w 30995"/>
              <a:gd name="connsiteY5" fmla="*/ 1436 h 76547"/>
              <a:gd name="connsiteX6" fmla="*/ 29141 w 30995"/>
              <a:gd name="connsiteY6" fmla="*/ 0 h 76547"/>
              <a:gd name="connsiteX7" fmla="*/ 0 w 30995"/>
              <a:gd name="connsiteY7" fmla="*/ 53133 h 76547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1542 w 30995"/>
              <a:gd name="connsiteY3" fmla="*/ 27781 h 75111"/>
              <a:gd name="connsiteX4" fmla="*/ 11657 w 30995"/>
              <a:gd name="connsiteY4" fmla="*/ 15466 h 75111"/>
              <a:gd name="connsiteX5" fmla="*/ 30995 w 30995"/>
              <a:gd name="connsiteY5" fmla="*/ 0 h 75111"/>
              <a:gd name="connsiteX6" fmla="*/ 24012 w 30995"/>
              <a:gd name="connsiteY6" fmla="*/ 1461 h 75111"/>
              <a:gd name="connsiteX7" fmla="*/ 0 w 30995"/>
              <a:gd name="connsiteY7" fmla="*/ 51697 h 75111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3991 w 30995"/>
              <a:gd name="connsiteY3" fmla="*/ 29074 h 75111"/>
              <a:gd name="connsiteX4" fmla="*/ 11657 w 30995"/>
              <a:gd name="connsiteY4" fmla="*/ 15466 h 75111"/>
              <a:gd name="connsiteX5" fmla="*/ 30995 w 30995"/>
              <a:gd name="connsiteY5" fmla="*/ 0 h 75111"/>
              <a:gd name="connsiteX6" fmla="*/ 24012 w 30995"/>
              <a:gd name="connsiteY6" fmla="*/ 1461 h 75111"/>
              <a:gd name="connsiteX7" fmla="*/ 0 w 30995"/>
              <a:gd name="connsiteY7" fmla="*/ 51697 h 75111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3991 w 30995"/>
              <a:gd name="connsiteY3" fmla="*/ 29074 h 75111"/>
              <a:gd name="connsiteX4" fmla="*/ 30995 w 30995"/>
              <a:gd name="connsiteY4" fmla="*/ 0 h 75111"/>
              <a:gd name="connsiteX5" fmla="*/ 24012 w 30995"/>
              <a:gd name="connsiteY5" fmla="*/ 1461 h 75111"/>
              <a:gd name="connsiteX6" fmla="*/ 0 w 30995"/>
              <a:gd name="connsiteY6" fmla="*/ 51697 h 75111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91 w 28381"/>
              <a:gd name="connsiteY3" fmla="*/ 27613 h 73650"/>
              <a:gd name="connsiteX4" fmla="*/ 26580 w 28381"/>
              <a:gd name="connsiteY4" fmla="*/ 1177 h 73650"/>
              <a:gd name="connsiteX5" fmla="*/ 24012 w 28381"/>
              <a:gd name="connsiteY5" fmla="*/ 0 h 73650"/>
              <a:gd name="connsiteX6" fmla="*/ 0 w 28381"/>
              <a:gd name="connsiteY6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91 w 28381"/>
              <a:gd name="connsiteY3" fmla="*/ 27613 h 73650"/>
              <a:gd name="connsiteX4" fmla="*/ 26580 w 28381"/>
              <a:gd name="connsiteY4" fmla="*/ 1177 h 73650"/>
              <a:gd name="connsiteX5" fmla="*/ 24012 w 28381"/>
              <a:gd name="connsiteY5" fmla="*/ 0 h 73650"/>
              <a:gd name="connsiteX6" fmla="*/ 0 w 28381"/>
              <a:gd name="connsiteY6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16653 w 16653"/>
              <a:gd name="connsiteY0" fmla="*/ 50433 h 73650"/>
              <a:gd name="connsiteX1" fmla="*/ 9763 w 16653"/>
              <a:gd name="connsiteY1" fmla="*/ 71314 h 73650"/>
              <a:gd name="connsiteX2" fmla="*/ 14393 w 16653"/>
              <a:gd name="connsiteY2" fmla="*/ 73650 h 73650"/>
              <a:gd name="connsiteX3" fmla="*/ 0 w 16653"/>
              <a:gd name="connsiteY3" fmla="*/ 57319 h 73650"/>
              <a:gd name="connsiteX4" fmla="*/ 3 w 16653"/>
              <a:gd name="connsiteY4" fmla="*/ 27613 h 73650"/>
              <a:gd name="connsiteX5" fmla="*/ 12592 w 16653"/>
              <a:gd name="connsiteY5" fmla="*/ 1177 h 73650"/>
              <a:gd name="connsiteX6" fmla="*/ 10024 w 16653"/>
              <a:gd name="connsiteY6" fmla="*/ 0 h 73650"/>
              <a:gd name="connsiteX7" fmla="*/ 16653 w 16653"/>
              <a:gd name="connsiteY7" fmla="*/ 50433 h 73650"/>
              <a:gd name="connsiteX0" fmla="*/ 20391 w 20391"/>
              <a:gd name="connsiteY0" fmla="*/ 43550 h 73650"/>
              <a:gd name="connsiteX1" fmla="*/ 9763 w 20391"/>
              <a:gd name="connsiteY1" fmla="*/ 71314 h 73650"/>
              <a:gd name="connsiteX2" fmla="*/ 14393 w 20391"/>
              <a:gd name="connsiteY2" fmla="*/ 73650 h 73650"/>
              <a:gd name="connsiteX3" fmla="*/ 0 w 20391"/>
              <a:gd name="connsiteY3" fmla="*/ 57319 h 73650"/>
              <a:gd name="connsiteX4" fmla="*/ 3 w 20391"/>
              <a:gd name="connsiteY4" fmla="*/ 27613 h 73650"/>
              <a:gd name="connsiteX5" fmla="*/ 12592 w 20391"/>
              <a:gd name="connsiteY5" fmla="*/ 1177 h 73650"/>
              <a:gd name="connsiteX6" fmla="*/ 10024 w 20391"/>
              <a:gd name="connsiteY6" fmla="*/ 0 h 73650"/>
              <a:gd name="connsiteX7" fmla="*/ 20391 w 20391"/>
              <a:gd name="connsiteY7" fmla="*/ 43550 h 73650"/>
              <a:gd name="connsiteX0" fmla="*/ 20391 w 30581"/>
              <a:gd name="connsiteY0" fmla="*/ 43550 h 74460"/>
              <a:gd name="connsiteX1" fmla="*/ 30581 w 30581"/>
              <a:gd name="connsiteY1" fmla="*/ 74460 h 74460"/>
              <a:gd name="connsiteX2" fmla="*/ 14393 w 30581"/>
              <a:gd name="connsiteY2" fmla="*/ 73650 h 74460"/>
              <a:gd name="connsiteX3" fmla="*/ 0 w 30581"/>
              <a:gd name="connsiteY3" fmla="*/ 57319 h 74460"/>
              <a:gd name="connsiteX4" fmla="*/ 3 w 30581"/>
              <a:gd name="connsiteY4" fmla="*/ 27613 h 74460"/>
              <a:gd name="connsiteX5" fmla="*/ 12592 w 30581"/>
              <a:gd name="connsiteY5" fmla="*/ 1177 h 74460"/>
              <a:gd name="connsiteX6" fmla="*/ 10024 w 30581"/>
              <a:gd name="connsiteY6" fmla="*/ 0 h 74460"/>
              <a:gd name="connsiteX7" fmla="*/ 20391 w 30581"/>
              <a:gd name="connsiteY7" fmla="*/ 43550 h 74460"/>
              <a:gd name="connsiteX0" fmla="*/ 20391 w 34918"/>
              <a:gd name="connsiteY0" fmla="*/ 43550 h 76403"/>
              <a:gd name="connsiteX1" fmla="*/ 30581 w 34918"/>
              <a:gd name="connsiteY1" fmla="*/ 74460 h 76403"/>
              <a:gd name="connsiteX2" fmla="*/ 34918 w 34918"/>
              <a:gd name="connsiteY2" fmla="*/ 76403 h 76403"/>
              <a:gd name="connsiteX3" fmla="*/ 0 w 34918"/>
              <a:gd name="connsiteY3" fmla="*/ 57319 h 76403"/>
              <a:gd name="connsiteX4" fmla="*/ 3 w 34918"/>
              <a:gd name="connsiteY4" fmla="*/ 27613 h 76403"/>
              <a:gd name="connsiteX5" fmla="*/ 12592 w 34918"/>
              <a:gd name="connsiteY5" fmla="*/ 1177 h 76403"/>
              <a:gd name="connsiteX6" fmla="*/ 10024 w 34918"/>
              <a:gd name="connsiteY6" fmla="*/ 0 h 76403"/>
              <a:gd name="connsiteX7" fmla="*/ 20391 w 34918"/>
              <a:gd name="connsiteY7" fmla="*/ 43550 h 76403"/>
              <a:gd name="connsiteX0" fmla="*/ 20388 w 48743"/>
              <a:gd name="connsiteY0" fmla="*/ 43550 h 76403"/>
              <a:gd name="connsiteX1" fmla="*/ 30578 w 48743"/>
              <a:gd name="connsiteY1" fmla="*/ 74460 h 76403"/>
              <a:gd name="connsiteX2" fmla="*/ 34915 w 48743"/>
              <a:gd name="connsiteY2" fmla="*/ 76403 h 76403"/>
              <a:gd name="connsiteX3" fmla="*/ 48743 w 48743"/>
              <a:gd name="connsiteY3" fmla="*/ 47093 h 76403"/>
              <a:gd name="connsiteX4" fmla="*/ 0 w 48743"/>
              <a:gd name="connsiteY4" fmla="*/ 27613 h 76403"/>
              <a:gd name="connsiteX5" fmla="*/ 12589 w 48743"/>
              <a:gd name="connsiteY5" fmla="*/ 1177 h 76403"/>
              <a:gd name="connsiteX6" fmla="*/ 10021 w 48743"/>
              <a:gd name="connsiteY6" fmla="*/ 0 h 76403"/>
              <a:gd name="connsiteX7" fmla="*/ 20388 w 48743"/>
              <a:gd name="connsiteY7" fmla="*/ 43550 h 76403"/>
              <a:gd name="connsiteX0" fmla="*/ 10367 w 38722"/>
              <a:gd name="connsiteY0" fmla="*/ 43550 h 76403"/>
              <a:gd name="connsiteX1" fmla="*/ 20557 w 38722"/>
              <a:gd name="connsiteY1" fmla="*/ 74460 h 76403"/>
              <a:gd name="connsiteX2" fmla="*/ 24894 w 38722"/>
              <a:gd name="connsiteY2" fmla="*/ 76403 h 76403"/>
              <a:gd name="connsiteX3" fmla="*/ 38722 w 38722"/>
              <a:gd name="connsiteY3" fmla="*/ 47093 h 76403"/>
              <a:gd name="connsiteX4" fmla="*/ 38506 w 38722"/>
              <a:gd name="connsiteY4" fmla="*/ 44919 h 76403"/>
              <a:gd name="connsiteX5" fmla="*/ 2568 w 38722"/>
              <a:gd name="connsiteY5" fmla="*/ 1177 h 76403"/>
              <a:gd name="connsiteX6" fmla="*/ 0 w 38722"/>
              <a:gd name="connsiteY6" fmla="*/ 0 h 76403"/>
              <a:gd name="connsiteX7" fmla="*/ 10367 w 38722"/>
              <a:gd name="connsiteY7" fmla="*/ 43550 h 76403"/>
              <a:gd name="connsiteX0" fmla="*/ 10367 w 38722"/>
              <a:gd name="connsiteY0" fmla="*/ 43550 h 76403"/>
              <a:gd name="connsiteX1" fmla="*/ 20557 w 38722"/>
              <a:gd name="connsiteY1" fmla="*/ 74460 h 76403"/>
              <a:gd name="connsiteX2" fmla="*/ 24894 w 38722"/>
              <a:gd name="connsiteY2" fmla="*/ 76403 h 76403"/>
              <a:gd name="connsiteX3" fmla="*/ 38722 w 38722"/>
              <a:gd name="connsiteY3" fmla="*/ 47093 h 76403"/>
              <a:gd name="connsiteX4" fmla="*/ 38506 w 38722"/>
              <a:gd name="connsiteY4" fmla="*/ 44919 h 76403"/>
              <a:gd name="connsiteX5" fmla="*/ 35628 w 38722"/>
              <a:gd name="connsiteY5" fmla="*/ 49947 h 76403"/>
              <a:gd name="connsiteX6" fmla="*/ 0 w 38722"/>
              <a:gd name="connsiteY6" fmla="*/ 0 h 76403"/>
              <a:gd name="connsiteX7" fmla="*/ 10367 w 38722"/>
              <a:gd name="connsiteY7" fmla="*/ 43550 h 76403"/>
              <a:gd name="connsiteX0" fmla="*/ 0 w 28355"/>
              <a:gd name="connsiteY0" fmla="*/ 0 h 32853"/>
              <a:gd name="connsiteX1" fmla="*/ 10190 w 28355"/>
              <a:gd name="connsiteY1" fmla="*/ 30910 h 32853"/>
              <a:gd name="connsiteX2" fmla="*/ 14527 w 28355"/>
              <a:gd name="connsiteY2" fmla="*/ 32853 h 32853"/>
              <a:gd name="connsiteX3" fmla="*/ 28355 w 28355"/>
              <a:gd name="connsiteY3" fmla="*/ 3543 h 32853"/>
              <a:gd name="connsiteX4" fmla="*/ 28139 w 28355"/>
              <a:gd name="connsiteY4" fmla="*/ 1369 h 32853"/>
              <a:gd name="connsiteX5" fmla="*/ 25261 w 28355"/>
              <a:gd name="connsiteY5" fmla="*/ 6397 h 32853"/>
              <a:gd name="connsiteX6" fmla="*/ 17268 w 28355"/>
              <a:gd name="connsiteY6" fmla="*/ 3254 h 32853"/>
              <a:gd name="connsiteX7" fmla="*/ 0 w 28355"/>
              <a:gd name="connsiteY7" fmla="*/ 0 h 32853"/>
              <a:gd name="connsiteX0" fmla="*/ 0 w 28355"/>
              <a:gd name="connsiteY0" fmla="*/ 11112 h 43965"/>
              <a:gd name="connsiteX1" fmla="*/ 10190 w 28355"/>
              <a:gd name="connsiteY1" fmla="*/ 42022 h 43965"/>
              <a:gd name="connsiteX2" fmla="*/ 14527 w 28355"/>
              <a:gd name="connsiteY2" fmla="*/ 43965 h 43965"/>
              <a:gd name="connsiteX3" fmla="*/ 28355 w 28355"/>
              <a:gd name="connsiteY3" fmla="*/ 14655 h 43965"/>
              <a:gd name="connsiteX4" fmla="*/ 28139 w 28355"/>
              <a:gd name="connsiteY4" fmla="*/ 12481 h 43965"/>
              <a:gd name="connsiteX5" fmla="*/ 25261 w 28355"/>
              <a:gd name="connsiteY5" fmla="*/ 17509 h 43965"/>
              <a:gd name="connsiteX6" fmla="*/ 17268 w 28355"/>
              <a:gd name="connsiteY6" fmla="*/ 14366 h 43965"/>
              <a:gd name="connsiteX7" fmla="*/ 17073 w 28355"/>
              <a:gd name="connsiteY7" fmla="*/ 0 h 43965"/>
              <a:gd name="connsiteX8" fmla="*/ 0 w 28355"/>
              <a:gd name="connsiteY8" fmla="*/ 11112 h 43965"/>
              <a:gd name="connsiteX0" fmla="*/ 0 w 28355"/>
              <a:gd name="connsiteY0" fmla="*/ 19214 h 52067"/>
              <a:gd name="connsiteX1" fmla="*/ 10190 w 28355"/>
              <a:gd name="connsiteY1" fmla="*/ 50124 h 52067"/>
              <a:gd name="connsiteX2" fmla="*/ 14527 w 28355"/>
              <a:gd name="connsiteY2" fmla="*/ 52067 h 52067"/>
              <a:gd name="connsiteX3" fmla="*/ 28355 w 28355"/>
              <a:gd name="connsiteY3" fmla="*/ 22757 h 52067"/>
              <a:gd name="connsiteX4" fmla="*/ 28139 w 28355"/>
              <a:gd name="connsiteY4" fmla="*/ 20583 h 52067"/>
              <a:gd name="connsiteX5" fmla="*/ 25261 w 28355"/>
              <a:gd name="connsiteY5" fmla="*/ 25611 h 52067"/>
              <a:gd name="connsiteX6" fmla="*/ 17268 w 28355"/>
              <a:gd name="connsiteY6" fmla="*/ 22468 h 52067"/>
              <a:gd name="connsiteX7" fmla="*/ 17073 w 28355"/>
              <a:gd name="connsiteY7" fmla="*/ 8102 h 52067"/>
              <a:gd name="connsiteX8" fmla="*/ 20958 w 28355"/>
              <a:gd name="connsiteY8" fmla="*/ 39 h 52067"/>
              <a:gd name="connsiteX9" fmla="*/ 0 w 28355"/>
              <a:gd name="connsiteY9" fmla="*/ 19214 h 52067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0 w 28355"/>
              <a:gd name="connsiteY10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0 w 28355"/>
              <a:gd name="connsiteY11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0 w 28355"/>
              <a:gd name="connsiteY12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0 w 28355"/>
              <a:gd name="connsiteY13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0 w 28355"/>
              <a:gd name="connsiteY14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0 w 28355"/>
              <a:gd name="connsiteY15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0 w 28355"/>
              <a:gd name="connsiteY16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3952 w 28355"/>
              <a:gd name="connsiteY16" fmla="*/ 29196 h 60379"/>
              <a:gd name="connsiteX17" fmla="*/ 0 w 28355"/>
              <a:gd name="connsiteY17" fmla="*/ 27526 h 60379"/>
              <a:gd name="connsiteX0" fmla="*/ 0 w 28355"/>
              <a:gd name="connsiteY0" fmla="*/ 27526 h 60379"/>
              <a:gd name="connsiteX1" fmla="*/ 10248 w 28355"/>
              <a:gd name="connsiteY1" fmla="*/ 58229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3952 w 28355"/>
              <a:gd name="connsiteY16" fmla="*/ 29196 h 60379"/>
              <a:gd name="connsiteX17" fmla="*/ 0 w 28355"/>
              <a:gd name="connsiteY17" fmla="*/ 27526 h 60379"/>
              <a:gd name="connsiteX0" fmla="*/ 0 w 28355"/>
              <a:gd name="connsiteY0" fmla="*/ 27526 h 60327"/>
              <a:gd name="connsiteX1" fmla="*/ 10248 w 28355"/>
              <a:gd name="connsiteY1" fmla="*/ 58229 h 60327"/>
              <a:gd name="connsiteX2" fmla="*/ 14353 w 28355"/>
              <a:gd name="connsiteY2" fmla="*/ 60327 h 60327"/>
              <a:gd name="connsiteX3" fmla="*/ 28355 w 28355"/>
              <a:gd name="connsiteY3" fmla="*/ 31069 h 60327"/>
              <a:gd name="connsiteX4" fmla="*/ 28139 w 28355"/>
              <a:gd name="connsiteY4" fmla="*/ 28895 h 60327"/>
              <a:gd name="connsiteX5" fmla="*/ 25261 w 28355"/>
              <a:gd name="connsiteY5" fmla="*/ 33923 h 60327"/>
              <a:gd name="connsiteX6" fmla="*/ 17268 w 28355"/>
              <a:gd name="connsiteY6" fmla="*/ 30780 h 60327"/>
              <a:gd name="connsiteX7" fmla="*/ 17073 w 28355"/>
              <a:gd name="connsiteY7" fmla="*/ 16414 h 60327"/>
              <a:gd name="connsiteX8" fmla="*/ 20958 w 28355"/>
              <a:gd name="connsiteY8" fmla="*/ 8351 h 60327"/>
              <a:gd name="connsiteX9" fmla="*/ 18320 w 28355"/>
              <a:gd name="connsiteY9" fmla="*/ 91 h 60327"/>
              <a:gd name="connsiteX10" fmla="*/ 15461 w 28355"/>
              <a:gd name="connsiteY10" fmla="*/ 5794 h 60327"/>
              <a:gd name="connsiteX11" fmla="*/ 11356 w 28355"/>
              <a:gd name="connsiteY11" fmla="*/ 4614 h 60327"/>
              <a:gd name="connsiteX12" fmla="*/ 15314 w 28355"/>
              <a:gd name="connsiteY12" fmla="*/ 17200 h 60327"/>
              <a:gd name="connsiteX13" fmla="*/ 14068 w 28355"/>
              <a:gd name="connsiteY13" fmla="*/ 34113 h 60327"/>
              <a:gd name="connsiteX14" fmla="*/ 10549 w 28355"/>
              <a:gd name="connsiteY14" fmla="*/ 34113 h 60327"/>
              <a:gd name="connsiteX15" fmla="*/ 7104 w 28355"/>
              <a:gd name="connsiteY15" fmla="*/ 23690 h 60327"/>
              <a:gd name="connsiteX16" fmla="*/ 3952 w 28355"/>
              <a:gd name="connsiteY16" fmla="*/ 29196 h 60327"/>
              <a:gd name="connsiteX17" fmla="*/ 0 w 28355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3856 w 28259"/>
              <a:gd name="connsiteY16" fmla="*/ 29196 h 60327"/>
              <a:gd name="connsiteX17" fmla="*/ 0 w 28259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4049 w 28259"/>
              <a:gd name="connsiteY16" fmla="*/ 29403 h 60327"/>
              <a:gd name="connsiteX17" fmla="*/ 0 w 28259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4049 w 28259"/>
              <a:gd name="connsiteY16" fmla="*/ 29403 h 60327"/>
              <a:gd name="connsiteX17" fmla="*/ 0 w 28259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8043 w 28220"/>
              <a:gd name="connsiteY4" fmla="*/ 28895 h 60327"/>
              <a:gd name="connsiteX5" fmla="*/ 25165 w 28220"/>
              <a:gd name="connsiteY5" fmla="*/ 33923 h 60327"/>
              <a:gd name="connsiteX6" fmla="*/ 17172 w 28220"/>
              <a:gd name="connsiteY6" fmla="*/ 3078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172 w 28220"/>
              <a:gd name="connsiteY6" fmla="*/ 3078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7054 w 28220"/>
              <a:gd name="connsiteY7" fmla="*/ 16311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435 h 60236"/>
              <a:gd name="connsiteX1" fmla="*/ 10152 w 28220"/>
              <a:gd name="connsiteY1" fmla="*/ 58138 h 60236"/>
              <a:gd name="connsiteX2" fmla="*/ 14257 w 28220"/>
              <a:gd name="connsiteY2" fmla="*/ 60236 h 60236"/>
              <a:gd name="connsiteX3" fmla="*/ 28220 w 28220"/>
              <a:gd name="connsiteY3" fmla="*/ 30564 h 60236"/>
              <a:gd name="connsiteX4" fmla="*/ 27619 w 28220"/>
              <a:gd name="connsiteY4" fmla="*/ 28804 h 60236"/>
              <a:gd name="connsiteX5" fmla="*/ 25165 w 28220"/>
              <a:gd name="connsiteY5" fmla="*/ 33832 h 60236"/>
              <a:gd name="connsiteX6" fmla="*/ 17056 w 28220"/>
              <a:gd name="connsiteY6" fmla="*/ 30379 h 60236"/>
              <a:gd name="connsiteX7" fmla="*/ 17054 w 28220"/>
              <a:gd name="connsiteY7" fmla="*/ 16220 h 60236"/>
              <a:gd name="connsiteX8" fmla="*/ 20862 w 28220"/>
              <a:gd name="connsiteY8" fmla="*/ 8260 h 60236"/>
              <a:gd name="connsiteX9" fmla="*/ 18224 w 28220"/>
              <a:gd name="connsiteY9" fmla="*/ 0 h 60236"/>
              <a:gd name="connsiteX10" fmla="*/ 15365 w 28220"/>
              <a:gd name="connsiteY10" fmla="*/ 5703 h 60236"/>
              <a:gd name="connsiteX11" fmla="*/ 11260 w 28220"/>
              <a:gd name="connsiteY11" fmla="*/ 4523 h 60236"/>
              <a:gd name="connsiteX12" fmla="*/ 15218 w 28220"/>
              <a:gd name="connsiteY12" fmla="*/ 17109 h 60236"/>
              <a:gd name="connsiteX13" fmla="*/ 13972 w 28220"/>
              <a:gd name="connsiteY13" fmla="*/ 34022 h 60236"/>
              <a:gd name="connsiteX14" fmla="*/ 10453 w 28220"/>
              <a:gd name="connsiteY14" fmla="*/ 34022 h 60236"/>
              <a:gd name="connsiteX15" fmla="*/ 7008 w 28220"/>
              <a:gd name="connsiteY15" fmla="*/ 23599 h 60236"/>
              <a:gd name="connsiteX16" fmla="*/ 4049 w 28220"/>
              <a:gd name="connsiteY16" fmla="*/ 29312 h 60236"/>
              <a:gd name="connsiteX17" fmla="*/ 0 w 28220"/>
              <a:gd name="connsiteY17" fmla="*/ 27435 h 60236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365 w 28220"/>
              <a:gd name="connsiteY10" fmla="*/ 6065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365 w 28220"/>
              <a:gd name="connsiteY10" fmla="*/ 6065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376 w 28220"/>
              <a:gd name="connsiteY14" fmla="*/ 34436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376 w 28220"/>
              <a:gd name="connsiteY14" fmla="*/ 34436 h 60598"/>
              <a:gd name="connsiteX15" fmla="*/ 6912 w 28220"/>
              <a:gd name="connsiteY15" fmla="*/ 23858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5235"/>
              <a:gd name="connsiteY0" fmla="*/ 19852 h 60598"/>
              <a:gd name="connsiteX1" fmla="*/ 7167 w 25235"/>
              <a:gd name="connsiteY1" fmla="*/ 58500 h 60598"/>
              <a:gd name="connsiteX2" fmla="*/ 11272 w 25235"/>
              <a:gd name="connsiteY2" fmla="*/ 60598 h 60598"/>
              <a:gd name="connsiteX3" fmla="*/ 25235 w 25235"/>
              <a:gd name="connsiteY3" fmla="*/ 30926 h 60598"/>
              <a:gd name="connsiteX4" fmla="*/ 24634 w 25235"/>
              <a:gd name="connsiteY4" fmla="*/ 29166 h 60598"/>
              <a:gd name="connsiteX5" fmla="*/ 22180 w 25235"/>
              <a:gd name="connsiteY5" fmla="*/ 34194 h 60598"/>
              <a:gd name="connsiteX6" fmla="*/ 14071 w 25235"/>
              <a:gd name="connsiteY6" fmla="*/ 30741 h 60598"/>
              <a:gd name="connsiteX7" fmla="*/ 14069 w 25235"/>
              <a:gd name="connsiteY7" fmla="*/ 16582 h 60598"/>
              <a:gd name="connsiteX8" fmla="*/ 17877 w 25235"/>
              <a:gd name="connsiteY8" fmla="*/ 8622 h 60598"/>
              <a:gd name="connsiteX9" fmla="*/ 15085 w 25235"/>
              <a:gd name="connsiteY9" fmla="*/ 0 h 60598"/>
              <a:gd name="connsiteX10" fmla="*/ 12303 w 25235"/>
              <a:gd name="connsiteY10" fmla="*/ 5962 h 60598"/>
              <a:gd name="connsiteX11" fmla="*/ 8179 w 25235"/>
              <a:gd name="connsiteY11" fmla="*/ 4264 h 60598"/>
              <a:gd name="connsiteX12" fmla="*/ 12310 w 25235"/>
              <a:gd name="connsiteY12" fmla="*/ 16592 h 60598"/>
              <a:gd name="connsiteX13" fmla="*/ 11141 w 25235"/>
              <a:gd name="connsiteY13" fmla="*/ 34746 h 60598"/>
              <a:gd name="connsiteX14" fmla="*/ 7391 w 25235"/>
              <a:gd name="connsiteY14" fmla="*/ 34436 h 60598"/>
              <a:gd name="connsiteX15" fmla="*/ 3927 w 25235"/>
              <a:gd name="connsiteY15" fmla="*/ 23858 h 60598"/>
              <a:gd name="connsiteX16" fmla="*/ 1064 w 25235"/>
              <a:gd name="connsiteY16" fmla="*/ 29674 h 60598"/>
              <a:gd name="connsiteX17" fmla="*/ 0 w 25235"/>
              <a:gd name="connsiteY17" fmla="*/ 19852 h 60598"/>
              <a:gd name="connsiteX0" fmla="*/ 3880 w 29115"/>
              <a:gd name="connsiteY0" fmla="*/ 19852 h 60598"/>
              <a:gd name="connsiteX1" fmla="*/ 0 w 29115"/>
              <a:gd name="connsiteY1" fmla="*/ 53077 h 60598"/>
              <a:gd name="connsiteX2" fmla="*/ 15152 w 29115"/>
              <a:gd name="connsiteY2" fmla="*/ 60598 h 60598"/>
              <a:gd name="connsiteX3" fmla="*/ 29115 w 29115"/>
              <a:gd name="connsiteY3" fmla="*/ 30926 h 60598"/>
              <a:gd name="connsiteX4" fmla="*/ 28514 w 29115"/>
              <a:gd name="connsiteY4" fmla="*/ 29166 h 60598"/>
              <a:gd name="connsiteX5" fmla="*/ 26060 w 29115"/>
              <a:gd name="connsiteY5" fmla="*/ 34194 h 60598"/>
              <a:gd name="connsiteX6" fmla="*/ 17951 w 29115"/>
              <a:gd name="connsiteY6" fmla="*/ 30741 h 60598"/>
              <a:gd name="connsiteX7" fmla="*/ 17949 w 29115"/>
              <a:gd name="connsiteY7" fmla="*/ 16582 h 60598"/>
              <a:gd name="connsiteX8" fmla="*/ 21757 w 29115"/>
              <a:gd name="connsiteY8" fmla="*/ 8622 h 60598"/>
              <a:gd name="connsiteX9" fmla="*/ 18965 w 29115"/>
              <a:gd name="connsiteY9" fmla="*/ 0 h 60598"/>
              <a:gd name="connsiteX10" fmla="*/ 16183 w 29115"/>
              <a:gd name="connsiteY10" fmla="*/ 5962 h 60598"/>
              <a:gd name="connsiteX11" fmla="*/ 12059 w 29115"/>
              <a:gd name="connsiteY11" fmla="*/ 4264 h 60598"/>
              <a:gd name="connsiteX12" fmla="*/ 16190 w 29115"/>
              <a:gd name="connsiteY12" fmla="*/ 16592 h 60598"/>
              <a:gd name="connsiteX13" fmla="*/ 15021 w 29115"/>
              <a:gd name="connsiteY13" fmla="*/ 34746 h 60598"/>
              <a:gd name="connsiteX14" fmla="*/ 11271 w 29115"/>
              <a:gd name="connsiteY14" fmla="*/ 34436 h 60598"/>
              <a:gd name="connsiteX15" fmla="*/ 7807 w 29115"/>
              <a:gd name="connsiteY15" fmla="*/ 23858 h 60598"/>
              <a:gd name="connsiteX16" fmla="*/ 4944 w 29115"/>
              <a:gd name="connsiteY16" fmla="*/ 29674 h 60598"/>
              <a:gd name="connsiteX17" fmla="*/ 3880 w 29115"/>
              <a:gd name="connsiteY17" fmla="*/ 19852 h 60598"/>
              <a:gd name="connsiteX0" fmla="*/ 7264 w 32499"/>
              <a:gd name="connsiteY0" fmla="*/ 19852 h 60598"/>
              <a:gd name="connsiteX1" fmla="*/ 0 w 32499"/>
              <a:gd name="connsiteY1" fmla="*/ 43177 h 60598"/>
              <a:gd name="connsiteX2" fmla="*/ 18536 w 32499"/>
              <a:gd name="connsiteY2" fmla="*/ 60598 h 60598"/>
              <a:gd name="connsiteX3" fmla="*/ 32499 w 32499"/>
              <a:gd name="connsiteY3" fmla="*/ 30926 h 60598"/>
              <a:gd name="connsiteX4" fmla="*/ 31898 w 32499"/>
              <a:gd name="connsiteY4" fmla="*/ 29166 h 60598"/>
              <a:gd name="connsiteX5" fmla="*/ 29444 w 32499"/>
              <a:gd name="connsiteY5" fmla="*/ 34194 h 60598"/>
              <a:gd name="connsiteX6" fmla="*/ 21335 w 32499"/>
              <a:gd name="connsiteY6" fmla="*/ 30741 h 60598"/>
              <a:gd name="connsiteX7" fmla="*/ 21333 w 32499"/>
              <a:gd name="connsiteY7" fmla="*/ 16582 h 60598"/>
              <a:gd name="connsiteX8" fmla="*/ 25141 w 32499"/>
              <a:gd name="connsiteY8" fmla="*/ 8622 h 60598"/>
              <a:gd name="connsiteX9" fmla="*/ 22349 w 32499"/>
              <a:gd name="connsiteY9" fmla="*/ 0 h 60598"/>
              <a:gd name="connsiteX10" fmla="*/ 19567 w 32499"/>
              <a:gd name="connsiteY10" fmla="*/ 5962 h 60598"/>
              <a:gd name="connsiteX11" fmla="*/ 15443 w 32499"/>
              <a:gd name="connsiteY11" fmla="*/ 4264 h 60598"/>
              <a:gd name="connsiteX12" fmla="*/ 19574 w 32499"/>
              <a:gd name="connsiteY12" fmla="*/ 16592 h 60598"/>
              <a:gd name="connsiteX13" fmla="*/ 18405 w 32499"/>
              <a:gd name="connsiteY13" fmla="*/ 34746 h 60598"/>
              <a:gd name="connsiteX14" fmla="*/ 14655 w 32499"/>
              <a:gd name="connsiteY14" fmla="*/ 34436 h 60598"/>
              <a:gd name="connsiteX15" fmla="*/ 11191 w 32499"/>
              <a:gd name="connsiteY15" fmla="*/ 23858 h 60598"/>
              <a:gd name="connsiteX16" fmla="*/ 8328 w 32499"/>
              <a:gd name="connsiteY16" fmla="*/ 29674 h 60598"/>
              <a:gd name="connsiteX17" fmla="*/ 7264 w 32499"/>
              <a:gd name="connsiteY17" fmla="*/ 19852 h 60598"/>
              <a:gd name="connsiteX0" fmla="*/ 7288 w 32499"/>
              <a:gd name="connsiteY0" fmla="*/ 20230 h 60598"/>
              <a:gd name="connsiteX1" fmla="*/ 0 w 32499"/>
              <a:gd name="connsiteY1" fmla="*/ 43177 h 60598"/>
              <a:gd name="connsiteX2" fmla="*/ 18536 w 32499"/>
              <a:gd name="connsiteY2" fmla="*/ 60598 h 60598"/>
              <a:gd name="connsiteX3" fmla="*/ 32499 w 32499"/>
              <a:gd name="connsiteY3" fmla="*/ 30926 h 60598"/>
              <a:gd name="connsiteX4" fmla="*/ 31898 w 32499"/>
              <a:gd name="connsiteY4" fmla="*/ 29166 h 60598"/>
              <a:gd name="connsiteX5" fmla="*/ 29444 w 32499"/>
              <a:gd name="connsiteY5" fmla="*/ 34194 h 60598"/>
              <a:gd name="connsiteX6" fmla="*/ 21335 w 32499"/>
              <a:gd name="connsiteY6" fmla="*/ 30741 h 60598"/>
              <a:gd name="connsiteX7" fmla="*/ 21333 w 32499"/>
              <a:gd name="connsiteY7" fmla="*/ 16582 h 60598"/>
              <a:gd name="connsiteX8" fmla="*/ 25141 w 32499"/>
              <a:gd name="connsiteY8" fmla="*/ 8622 h 60598"/>
              <a:gd name="connsiteX9" fmla="*/ 22349 w 32499"/>
              <a:gd name="connsiteY9" fmla="*/ 0 h 60598"/>
              <a:gd name="connsiteX10" fmla="*/ 19567 w 32499"/>
              <a:gd name="connsiteY10" fmla="*/ 5962 h 60598"/>
              <a:gd name="connsiteX11" fmla="*/ 15443 w 32499"/>
              <a:gd name="connsiteY11" fmla="*/ 4264 h 60598"/>
              <a:gd name="connsiteX12" fmla="*/ 19574 w 32499"/>
              <a:gd name="connsiteY12" fmla="*/ 16592 h 60598"/>
              <a:gd name="connsiteX13" fmla="*/ 18405 w 32499"/>
              <a:gd name="connsiteY13" fmla="*/ 34746 h 60598"/>
              <a:gd name="connsiteX14" fmla="*/ 14655 w 32499"/>
              <a:gd name="connsiteY14" fmla="*/ 34436 h 60598"/>
              <a:gd name="connsiteX15" fmla="*/ 11191 w 32499"/>
              <a:gd name="connsiteY15" fmla="*/ 23858 h 60598"/>
              <a:gd name="connsiteX16" fmla="*/ 8328 w 32499"/>
              <a:gd name="connsiteY16" fmla="*/ 29674 h 60598"/>
              <a:gd name="connsiteX17" fmla="*/ 7288 w 32499"/>
              <a:gd name="connsiteY17" fmla="*/ 20230 h 60598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1191 w 32499"/>
              <a:gd name="connsiteY15" fmla="*/ 23858 h 46474"/>
              <a:gd name="connsiteX16" fmla="*/ 8328 w 32499"/>
              <a:gd name="connsiteY16" fmla="*/ 29674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1191 w 32499"/>
              <a:gd name="connsiteY15" fmla="*/ 23858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6149 w 32499"/>
              <a:gd name="connsiteY13" fmla="*/ 33548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6149 w 32499"/>
              <a:gd name="connsiteY13" fmla="*/ 33548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1898"/>
              <a:gd name="connsiteY0" fmla="*/ 20230 h 46474"/>
              <a:gd name="connsiteX1" fmla="*/ 0 w 31898"/>
              <a:gd name="connsiteY1" fmla="*/ 43177 h 46474"/>
              <a:gd name="connsiteX2" fmla="*/ 908 w 31898"/>
              <a:gd name="connsiteY2" fmla="*/ 46474 h 46474"/>
              <a:gd name="connsiteX3" fmla="*/ 29091 w 31898"/>
              <a:gd name="connsiteY3" fmla="*/ 40069 h 46474"/>
              <a:gd name="connsiteX4" fmla="*/ 31898 w 31898"/>
              <a:gd name="connsiteY4" fmla="*/ 29166 h 46474"/>
              <a:gd name="connsiteX5" fmla="*/ 29444 w 31898"/>
              <a:gd name="connsiteY5" fmla="*/ 34194 h 46474"/>
              <a:gd name="connsiteX6" fmla="*/ 21335 w 31898"/>
              <a:gd name="connsiteY6" fmla="*/ 30741 h 46474"/>
              <a:gd name="connsiteX7" fmla="*/ 21333 w 31898"/>
              <a:gd name="connsiteY7" fmla="*/ 16582 h 46474"/>
              <a:gd name="connsiteX8" fmla="*/ 25141 w 31898"/>
              <a:gd name="connsiteY8" fmla="*/ 8622 h 46474"/>
              <a:gd name="connsiteX9" fmla="*/ 22349 w 31898"/>
              <a:gd name="connsiteY9" fmla="*/ 0 h 46474"/>
              <a:gd name="connsiteX10" fmla="*/ 19567 w 31898"/>
              <a:gd name="connsiteY10" fmla="*/ 5962 h 46474"/>
              <a:gd name="connsiteX11" fmla="*/ 15443 w 31898"/>
              <a:gd name="connsiteY11" fmla="*/ 4264 h 46474"/>
              <a:gd name="connsiteX12" fmla="*/ 19574 w 31898"/>
              <a:gd name="connsiteY12" fmla="*/ 16592 h 46474"/>
              <a:gd name="connsiteX13" fmla="*/ 16149 w 31898"/>
              <a:gd name="connsiteY13" fmla="*/ 33548 h 46474"/>
              <a:gd name="connsiteX14" fmla="*/ 11670 w 31898"/>
              <a:gd name="connsiteY14" fmla="*/ 29266 h 46474"/>
              <a:gd name="connsiteX15" fmla="*/ 13823 w 31898"/>
              <a:gd name="connsiteY15" fmla="*/ 22092 h 46474"/>
              <a:gd name="connsiteX16" fmla="*/ 8234 w 31898"/>
              <a:gd name="connsiteY16" fmla="*/ 23369 h 46474"/>
              <a:gd name="connsiteX17" fmla="*/ 7288 w 31898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29444 w 36481"/>
              <a:gd name="connsiteY5" fmla="*/ 34194 h 46474"/>
              <a:gd name="connsiteX6" fmla="*/ 21335 w 36481"/>
              <a:gd name="connsiteY6" fmla="*/ 30741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1335 w 36481"/>
              <a:gd name="connsiteY6" fmla="*/ 30741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7939 w 36481"/>
              <a:gd name="connsiteY6" fmla="*/ 19707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0957 w 36481"/>
              <a:gd name="connsiteY8" fmla="*/ 20539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2349 w 36481"/>
              <a:gd name="connsiteY8" fmla="*/ 0 h 46474"/>
              <a:gd name="connsiteX9" fmla="*/ 19567 w 36481"/>
              <a:gd name="connsiteY9" fmla="*/ 5962 h 46474"/>
              <a:gd name="connsiteX10" fmla="*/ 15443 w 36481"/>
              <a:gd name="connsiteY10" fmla="*/ 4264 h 46474"/>
              <a:gd name="connsiteX11" fmla="*/ 19574 w 36481"/>
              <a:gd name="connsiteY11" fmla="*/ 16592 h 46474"/>
              <a:gd name="connsiteX12" fmla="*/ 16149 w 36481"/>
              <a:gd name="connsiteY12" fmla="*/ 33548 h 46474"/>
              <a:gd name="connsiteX13" fmla="*/ 11670 w 36481"/>
              <a:gd name="connsiteY13" fmla="*/ 29266 h 46474"/>
              <a:gd name="connsiteX14" fmla="*/ 13823 w 36481"/>
              <a:gd name="connsiteY14" fmla="*/ 22092 h 46474"/>
              <a:gd name="connsiteX15" fmla="*/ 8234 w 36481"/>
              <a:gd name="connsiteY15" fmla="*/ 23369 h 46474"/>
              <a:gd name="connsiteX16" fmla="*/ 7288 w 36481"/>
              <a:gd name="connsiteY16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2349 w 36481"/>
              <a:gd name="connsiteY8" fmla="*/ 0 h 46474"/>
              <a:gd name="connsiteX9" fmla="*/ 19567 w 36481"/>
              <a:gd name="connsiteY9" fmla="*/ 5962 h 46474"/>
              <a:gd name="connsiteX10" fmla="*/ 15443 w 36481"/>
              <a:gd name="connsiteY10" fmla="*/ 4264 h 46474"/>
              <a:gd name="connsiteX11" fmla="*/ 16149 w 36481"/>
              <a:gd name="connsiteY11" fmla="*/ 33548 h 46474"/>
              <a:gd name="connsiteX12" fmla="*/ 11670 w 36481"/>
              <a:gd name="connsiteY12" fmla="*/ 29266 h 46474"/>
              <a:gd name="connsiteX13" fmla="*/ 13823 w 36481"/>
              <a:gd name="connsiteY13" fmla="*/ 22092 h 46474"/>
              <a:gd name="connsiteX14" fmla="*/ 8234 w 36481"/>
              <a:gd name="connsiteY14" fmla="*/ 23369 h 46474"/>
              <a:gd name="connsiteX15" fmla="*/ 7288 w 36481"/>
              <a:gd name="connsiteY15" fmla="*/ 20230 h 46474"/>
              <a:gd name="connsiteX0" fmla="*/ 7288 w 36481"/>
              <a:gd name="connsiteY0" fmla="*/ 15966 h 42210"/>
              <a:gd name="connsiteX1" fmla="*/ 0 w 36481"/>
              <a:gd name="connsiteY1" fmla="*/ 38913 h 42210"/>
              <a:gd name="connsiteX2" fmla="*/ 908 w 36481"/>
              <a:gd name="connsiteY2" fmla="*/ 42210 h 42210"/>
              <a:gd name="connsiteX3" fmla="*/ 29091 w 36481"/>
              <a:gd name="connsiteY3" fmla="*/ 35805 h 42210"/>
              <a:gd name="connsiteX4" fmla="*/ 36481 w 36481"/>
              <a:gd name="connsiteY4" fmla="*/ 12291 h 42210"/>
              <a:gd name="connsiteX5" fmla="*/ 30784 w 36481"/>
              <a:gd name="connsiteY5" fmla="*/ 13851 h 42210"/>
              <a:gd name="connsiteX6" fmla="*/ 29843 w 36481"/>
              <a:gd name="connsiteY6" fmla="*/ 10525 h 42210"/>
              <a:gd name="connsiteX7" fmla="*/ 26833 w 36481"/>
              <a:gd name="connsiteY7" fmla="*/ 19632 h 42210"/>
              <a:gd name="connsiteX8" fmla="*/ 19567 w 36481"/>
              <a:gd name="connsiteY8" fmla="*/ 1698 h 42210"/>
              <a:gd name="connsiteX9" fmla="*/ 15443 w 36481"/>
              <a:gd name="connsiteY9" fmla="*/ 0 h 42210"/>
              <a:gd name="connsiteX10" fmla="*/ 16149 w 36481"/>
              <a:gd name="connsiteY10" fmla="*/ 29284 h 42210"/>
              <a:gd name="connsiteX11" fmla="*/ 11670 w 36481"/>
              <a:gd name="connsiteY11" fmla="*/ 25002 h 42210"/>
              <a:gd name="connsiteX12" fmla="*/ 13823 w 36481"/>
              <a:gd name="connsiteY12" fmla="*/ 17828 h 42210"/>
              <a:gd name="connsiteX13" fmla="*/ 8234 w 36481"/>
              <a:gd name="connsiteY13" fmla="*/ 19105 h 42210"/>
              <a:gd name="connsiteX14" fmla="*/ 7288 w 36481"/>
              <a:gd name="connsiteY14" fmla="*/ 15966 h 42210"/>
              <a:gd name="connsiteX0" fmla="*/ 7288 w 36481"/>
              <a:gd name="connsiteY0" fmla="*/ 15966 h 42210"/>
              <a:gd name="connsiteX1" fmla="*/ 0 w 36481"/>
              <a:gd name="connsiteY1" fmla="*/ 38913 h 42210"/>
              <a:gd name="connsiteX2" fmla="*/ 908 w 36481"/>
              <a:gd name="connsiteY2" fmla="*/ 42210 h 42210"/>
              <a:gd name="connsiteX3" fmla="*/ 29091 w 36481"/>
              <a:gd name="connsiteY3" fmla="*/ 35805 h 42210"/>
              <a:gd name="connsiteX4" fmla="*/ 36481 w 36481"/>
              <a:gd name="connsiteY4" fmla="*/ 12291 h 42210"/>
              <a:gd name="connsiteX5" fmla="*/ 30784 w 36481"/>
              <a:gd name="connsiteY5" fmla="*/ 13851 h 42210"/>
              <a:gd name="connsiteX6" fmla="*/ 29843 w 36481"/>
              <a:gd name="connsiteY6" fmla="*/ 10525 h 42210"/>
              <a:gd name="connsiteX7" fmla="*/ 26833 w 36481"/>
              <a:gd name="connsiteY7" fmla="*/ 19632 h 42210"/>
              <a:gd name="connsiteX8" fmla="*/ 15443 w 36481"/>
              <a:gd name="connsiteY8" fmla="*/ 0 h 42210"/>
              <a:gd name="connsiteX9" fmla="*/ 16149 w 36481"/>
              <a:gd name="connsiteY9" fmla="*/ 29284 h 42210"/>
              <a:gd name="connsiteX10" fmla="*/ 11670 w 36481"/>
              <a:gd name="connsiteY10" fmla="*/ 25002 h 42210"/>
              <a:gd name="connsiteX11" fmla="*/ 13823 w 36481"/>
              <a:gd name="connsiteY11" fmla="*/ 17828 h 42210"/>
              <a:gd name="connsiteX12" fmla="*/ 8234 w 36481"/>
              <a:gd name="connsiteY12" fmla="*/ 19105 h 42210"/>
              <a:gd name="connsiteX13" fmla="*/ 7288 w 36481"/>
              <a:gd name="connsiteY13" fmla="*/ 15966 h 42210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16149 w 36481"/>
              <a:gd name="connsiteY8" fmla="*/ 18759 h 31685"/>
              <a:gd name="connsiteX9" fmla="*/ 11670 w 36481"/>
              <a:gd name="connsiteY9" fmla="*/ 14477 h 31685"/>
              <a:gd name="connsiteX10" fmla="*/ 13823 w 36481"/>
              <a:gd name="connsiteY10" fmla="*/ 7303 h 31685"/>
              <a:gd name="connsiteX11" fmla="*/ 8234 w 36481"/>
              <a:gd name="connsiteY11" fmla="*/ 8580 h 31685"/>
              <a:gd name="connsiteX12" fmla="*/ 7288 w 36481"/>
              <a:gd name="connsiteY12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17140 w 36481"/>
              <a:gd name="connsiteY8" fmla="*/ 22076 h 31685"/>
              <a:gd name="connsiteX9" fmla="*/ 16149 w 36481"/>
              <a:gd name="connsiteY9" fmla="*/ 18759 h 31685"/>
              <a:gd name="connsiteX10" fmla="*/ 11670 w 36481"/>
              <a:gd name="connsiteY10" fmla="*/ 14477 h 31685"/>
              <a:gd name="connsiteX11" fmla="*/ 13823 w 36481"/>
              <a:gd name="connsiteY11" fmla="*/ 7303 h 31685"/>
              <a:gd name="connsiteX12" fmla="*/ 8234 w 36481"/>
              <a:gd name="connsiteY12" fmla="*/ 8580 h 31685"/>
              <a:gd name="connsiteX13" fmla="*/ 7288 w 36481"/>
              <a:gd name="connsiteY13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9743 h 31685"/>
              <a:gd name="connsiteX9" fmla="*/ 17140 w 36481"/>
              <a:gd name="connsiteY9" fmla="*/ 22076 h 31685"/>
              <a:gd name="connsiteX10" fmla="*/ 16149 w 36481"/>
              <a:gd name="connsiteY10" fmla="*/ 18759 h 31685"/>
              <a:gd name="connsiteX11" fmla="*/ 11670 w 36481"/>
              <a:gd name="connsiteY11" fmla="*/ 14477 h 31685"/>
              <a:gd name="connsiteX12" fmla="*/ 13823 w 36481"/>
              <a:gd name="connsiteY12" fmla="*/ 7303 h 31685"/>
              <a:gd name="connsiteX13" fmla="*/ 8234 w 36481"/>
              <a:gd name="connsiteY13" fmla="*/ 8580 h 31685"/>
              <a:gd name="connsiteX14" fmla="*/ 7288 w 36481"/>
              <a:gd name="connsiteY14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4996 w 36481"/>
              <a:gd name="connsiteY12" fmla="*/ 15089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4996 w 36481"/>
              <a:gd name="connsiteY12" fmla="*/ 15089 h 31685"/>
              <a:gd name="connsiteX13" fmla="*/ 14340 w 36481"/>
              <a:gd name="connsiteY13" fmla="*/ 17055 h 31685"/>
              <a:gd name="connsiteX14" fmla="*/ 11670 w 36481"/>
              <a:gd name="connsiteY14" fmla="*/ 14477 h 31685"/>
              <a:gd name="connsiteX15" fmla="*/ 13823 w 36481"/>
              <a:gd name="connsiteY15" fmla="*/ 7303 h 31685"/>
              <a:gd name="connsiteX16" fmla="*/ 8234 w 36481"/>
              <a:gd name="connsiteY16" fmla="*/ 8580 h 31685"/>
              <a:gd name="connsiteX17" fmla="*/ 7288 w 36481"/>
              <a:gd name="connsiteY17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4996 w 36481"/>
              <a:gd name="connsiteY12" fmla="*/ 15089 h 31685"/>
              <a:gd name="connsiteX13" fmla="*/ 14340 w 36481"/>
              <a:gd name="connsiteY13" fmla="*/ 17055 h 31685"/>
              <a:gd name="connsiteX14" fmla="*/ 11670 w 36481"/>
              <a:gd name="connsiteY14" fmla="*/ 14477 h 31685"/>
              <a:gd name="connsiteX15" fmla="*/ 13823 w 36481"/>
              <a:gd name="connsiteY15" fmla="*/ 7303 h 31685"/>
              <a:gd name="connsiteX16" fmla="*/ 8234 w 36481"/>
              <a:gd name="connsiteY16" fmla="*/ 8580 h 31685"/>
              <a:gd name="connsiteX17" fmla="*/ 7288 w 36481"/>
              <a:gd name="connsiteY17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4996 w 36481"/>
              <a:gd name="connsiteY11" fmla="*/ 15089 h 31685"/>
              <a:gd name="connsiteX12" fmla="*/ 14340 w 36481"/>
              <a:gd name="connsiteY12" fmla="*/ 17055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5150 w 36481"/>
              <a:gd name="connsiteY11" fmla="*/ 14830 h 31685"/>
              <a:gd name="connsiteX12" fmla="*/ 14340 w 36481"/>
              <a:gd name="connsiteY12" fmla="*/ 17055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5150 w 36481"/>
              <a:gd name="connsiteY11" fmla="*/ 14830 h 31685"/>
              <a:gd name="connsiteX12" fmla="*/ 14475 w 36481"/>
              <a:gd name="connsiteY12" fmla="*/ 17262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307 w 36500"/>
              <a:gd name="connsiteY0" fmla="*/ 5441 h 31685"/>
              <a:gd name="connsiteX1" fmla="*/ 0 w 36500"/>
              <a:gd name="connsiteY1" fmla="*/ 29940 h 31685"/>
              <a:gd name="connsiteX2" fmla="*/ 927 w 36500"/>
              <a:gd name="connsiteY2" fmla="*/ 31685 h 31685"/>
              <a:gd name="connsiteX3" fmla="*/ 29110 w 36500"/>
              <a:gd name="connsiteY3" fmla="*/ 25280 h 31685"/>
              <a:gd name="connsiteX4" fmla="*/ 36500 w 36500"/>
              <a:gd name="connsiteY4" fmla="*/ 1766 h 31685"/>
              <a:gd name="connsiteX5" fmla="*/ 30803 w 36500"/>
              <a:gd name="connsiteY5" fmla="*/ 3326 h 31685"/>
              <a:gd name="connsiteX6" fmla="*/ 29862 w 36500"/>
              <a:gd name="connsiteY6" fmla="*/ 0 h 31685"/>
              <a:gd name="connsiteX7" fmla="*/ 26852 w 36500"/>
              <a:gd name="connsiteY7" fmla="*/ 9107 h 31685"/>
              <a:gd name="connsiteX8" fmla="*/ 24656 w 36500"/>
              <a:gd name="connsiteY8" fmla="*/ 10978 h 31685"/>
              <a:gd name="connsiteX9" fmla="*/ 24656 w 36500"/>
              <a:gd name="connsiteY9" fmla="*/ 19743 h 31685"/>
              <a:gd name="connsiteX10" fmla="*/ 17159 w 36500"/>
              <a:gd name="connsiteY10" fmla="*/ 22076 h 31685"/>
              <a:gd name="connsiteX11" fmla="*/ 15169 w 36500"/>
              <a:gd name="connsiteY11" fmla="*/ 14830 h 31685"/>
              <a:gd name="connsiteX12" fmla="*/ 14494 w 36500"/>
              <a:gd name="connsiteY12" fmla="*/ 17262 h 31685"/>
              <a:gd name="connsiteX13" fmla="*/ 11689 w 36500"/>
              <a:gd name="connsiteY13" fmla="*/ 14477 h 31685"/>
              <a:gd name="connsiteX14" fmla="*/ 13842 w 36500"/>
              <a:gd name="connsiteY14" fmla="*/ 7303 h 31685"/>
              <a:gd name="connsiteX15" fmla="*/ 8253 w 36500"/>
              <a:gd name="connsiteY15" fmla="*/ 8580 h 31685"/>
              <a:gd name="connsiteX16" fmla="*/ 7307 w 36500"/>
              <a:gd name="connsiteY16" fmla="*/ 5441 h 31685"/>
              <a:gd name="connsiteX0" fmla="*/ 8117 w 37310"/>
              <a:gd name="connsiteY0" fmla="*/ 5441 h 31685"/>
              <a:gd name="connsiteX1" fmla="*/ 0 w 37310"/>
              <a:gd name="connsiteY1" fmla="*/ 31492 h 31685"/>
              <a:gd name="connsiteX2" fmla="*/ 1737 w 37310"/>
              <a:gd name="connsiteY2" fmla="*/ 31685 h 31685"/>
              <a:gd name="connsiteX3" fmla="*/ 29920 w 37310"/>
              <a:gd name="connsiteY3" fmla="*/ 25280 h 31685"/>
              <a:gd name="connsiteX4" fmla="*/ 37310 w 37310"/>
              <a:gd name="connsiteY4" fmla="*/ 1766 h 31685"/>
              <a:gd name="connsiteX5" fmla="*/ 31613 w 37310"/>
              <a:gd name="connsiteY5" fmla="*/ 3326 h 31685"/>
              <a:gd name="connsiteX6" fmla="*/ 30672 w 37310"/>
              <a:gd name="connsiteY6" fmla="*/ 0 h 31685"/>
              <a:gd name="connsiteX7" fmla="*/ 27662 w 37310"/>
              <a:gd name="connsiteY7" fmla="*/ 9107 h 31685"/>
              <a:gd name="connsiteX8" fmla="*/ 25466 w 37310"/>
              <a:gd name="connsiteY8" fmla="*/ 10978 h 31685"/>
              <a:gd name="connsiteX9" fmla="*/ 25466 w 37310"/>
              <a:gd name="connsiteY9" fmla="*/ 19743 h 31685"/>
              <a:gd name="connsiteX10" fmla="*/ 17969 w 37310"/>
              <a:gd name="connsiteY10" fmla="*/ 22076 h 31685"/>
              <a:gd name="connsiteX11" fmla="*/ 15979 w 37310"/>
              <a:gd name="connsiteY11" fmla="*/ 14830 h 31685"/>
              <a:gd name="connsiteX12" fmla="*/ 15304 w 37310"/>
              <a:gd name="connsiteY12" fmla="*/ 17262 h 31685"/>
              <a:gd name="connsiteX13" fmla="*/ 12499 w 37310"/>
              <a:gd name="connsiteY13" fmla="*/ 14477 h 31685"/>
              <a:gd name="connsiteX14" fmla="*/ 14652 w 37310"/>
              <a:gd name="connsiteY14" fmla="*/ 7303 h 31685"/>
              <a:gd name="connsiteX15" fmla="*/ 9063 w 37310"/>
              <a:gd name="connsiteY15" fmla="*/ 8580 h 31685"/>
              <a:gd name="connsiteX16" fmla="*/ 8117 w 37310"/>
              <a:gd name="connsiteY16" fmla="*/ 5441 h 31685"/>
              <a:gd name="connsiteX0" fmla="*/ 8907 w 38100"/>
              <a:gd name="connsiteY0" fmla="*/ 5441 h 33302"/>
              <a:gd name="connsiteX1" fmla="*/ 0 w 38100"/>
              <a:gd name="connsiteY1" fmla="*/ 33302 h 33302"/>
              <a:gd name="connsiteX2" fmla="*/ 2527 w 38100"/>
              <a:gd name="connsiteY2" fmla="*/ 31685 h 33302"/>
              <a:gd name="connsiteX3" fmla="*/ 30710 w 38100"/>
              <a:gd name="connsiteY3" fmla="*/ 25280 h 33302"/>
              <a:gd name="connsiteX4" fmla="*/ 38100 w 38100"/>
              <a:gd name="connsiteY4" fmla="*/ 1766 h 33302"/>
              <a:gd name="connsiteX5" fmla="*/ 32403 w 38100"/>
              <a:gd name="connsiteY5" fmla="*/ 3326 h 33302"/>
              <a:gd name="connsiteX6" fmla="*/ 31462 w 38100"/>
              <a:gd name="connsiteY6" fmla="*/ 0 h 33302"/>
              <a:gd name="connsiteX7" fmla="*/ 28452 w 38100"/>
              <a:gd name="connsiteY7" fmla="*/ 9107 h 33302"/>
              <a:gd name="connsiteX8" fmla="*/ 26256 w 38100"/>
              <a:gd name="connsiteY8" fmla="*/ 10978 h 33302"/>
              <a:gd name="connsiteX9" fmla="*/ 26256 w 38100"/>
              <a:gd name="connsiteY9" fmla="*/ 19743 h 33302"/>
              <a:gd name="connsiteX10" fmla="*/ 18759 w 38100"/>
              <a:gd name="connsiteY10" fmla="*/ 22076 h 33302"/>
              <a:gd name="connsiteX11" fmla="*/ 16769 w 38100"/>
              <a:gd name="connsiteY11" fmla="*/ 14830 h 33302"/>
              <a:gd name="connsiteX12" fmla="*/ 16094 w 38100"/>
              <a:gd name="connsiteY12" fmla="*/ 17262 h 33302"/>
              <a:gd name="connsiteX13" fmla="*/ 13289 w 38100"/>
              <a:gd name="connsiteY13" fmla="*/ 14477 h 33302"/>
              <a:gd name="connsiteX14" fmla="*/ 15442 w 38100"/>
              <a:gd name="connsiteY14" fmla="*/ 7303 h 33302"/>
              <a:gd name="connsiteX15" fmla="*/ 9853 w 38100"/>
              <a:gd name="connsiteY15" fmla="*/ 8580 h 33302"/>
              <a:gd name="connsiteX16" fmla="*/ 8907 w 38100"/>
              <a:gd name="connsiteY16" fmla="*/ 5441 h 33302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6094 w 38100"/>
              <a:gd name="connsiteY12" fmla="*/ 17262 h 36599"/>
              <a:gd name="connsiteX13" fmla="*/ 13289 w 38100"/>
              <a:gd name="connsiteY13" fmla="*/ 14477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6094 w 38100"/>
              <a:gd name="connsiteY12" fmla="*/ 17262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342 w 38100"/>
              <a:gd name="connsiteY12" fmla="*/ 19590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75 w 38100"/>
              <a:gd name="connsiteY8" fmla="*/ 12219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7970 w 38100"/>
              <a:gd name="connsiteY7" fmla="*/ 10555 h 36599"/>
              <a:gd name="connsiteX8" fmla="*/ 26275 w 38100"/>
              <a:gd name="connsiteY8" fmla="*/ 12219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29052 w 38100"/>
              <a:gd name="connsiteY3" fmla="*/ 30142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7970 w 38100"/>
              <a:gd name="connsiteY7" fmla="*/ 10555 h 36599"/>
              <a:gd name="connsiteX8" fmla="*/ 26275 w 38100"/>
              <a:gd name="connsiteY8" fmla="*/ 12219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100" h="36599">
                <a:moveTo>
                  <a:pt x="8907" y="5441"/>
                </a:moveTo>
                <a:lnTo>
                  <a:pt x="0" y="33302"/>
                </a:lnTo>
                <a:lnTo>
                  <a:pt x="985" y="36599"/>
                </a:lnTo>
                <a:lnTo>
                  <a:pt x="29052" y="30142"/>
                </a:lnTo>
                <a:lnTo>
                  <a:pt x="38100" y="1766"/>
                </a:lnTo>
                <a:lnTo>
                  <a:pt x="32403" y="3326"/>
                </a:lnTo>
                <a:lnTo>
                  <a:pt x="31462" y="0"/>
                </a:lnTo>
                <a:lnTo>
                  <a:pt x="27970" y="10555"/>
                </a:lnTo>
                <a:lnTo>
                  <a:pt x="26275" y="12219"/>
                </a:lnTo>
                <a:cubicBezTo>
                  <a:pt x="26269" y="14727"/>
                  <a:pt x="26262" y="17235"/>
                  <a:pt x="26256" y="19743"/>
                </a:cubicBezTo>
                <a:lnTo>
                  <a:pt x="18759" y="22076"/>
                </a:lnTo>
                <a:lnTo>
                  <a:pt x="16769" y="14830"/>
                </a:lnTo>
                <a:lnTo>
                  <a:pt x="15226" y="20211"/>
                </a:lnTo>
                <a:lnTo>
                  <a:pt x="12537" y="16856"/>
                </a:lnTo>
                <a:lnTo>
                  <a:pt x="15442" y="7303"/>
                </a:lnTo>
                <a:lnTo>
                  <a:pt x="9853" y="8580"/>
                </a:lnTo>
                <a:lnTo>
                  <a:pt x="8907" y="5441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406" name="Freeform 17"/>
          <p:cNvSpPr>
            <a:spLocks/>
          </p:cNvSpPr>
          <p:nvPr/>
        </p:nvSpPr>
        <p:spPr bwMode="auto">
          <a:xfrm flipH="1">
            <a:off x="4601583" y="1514514"/>
            <a:ext cx="3605423" cy="2561562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7188 w 10000"/>
              <a:gd name="connsiteY0" fmla="*/ 6839 h 7861"/>
              <a:gd name="connsiteX1" fmla="*/ 10000 w 10000"/>
              <a:gd name="connsiteY1" fmla="*/ 6401 h 7861"/>
              <a:gd name="connsiteX2" fmla="*/ 10000 w 10000"/>
              <a:gd name="connsiteY2" fmla="*/ 0 h 7861"/>
              <a:gd name="connsiteX3" fmla="*/ 0 w 10000"/>
              <a:gd name="connsiteY3" fmla="*/ 7861 h 7861"/>
              <a:gd name="connsiteX4" fmla="*/ 7188 w 10000"/>
              <a:gd name="connsiteY4" fmla="*/ 6839 h 7861"/>
              <a:gd name="connsiteX0" fmla="*/ 1930 w 4742"/>
              <a:gd name="connsiteY0" fmla="*/ 8700 h 8700"/>
              <a:gd name="connsiteX1" fmla="*/ 4742 w 4742"/>
              <a:gd name="connsiteY1" fmla="*/ 8143 h 8700"/>
              <a:gd name="connsiteX2" fmla="*/ 4742 w 4742"/>
              <a:gd name="connsiteY2" fmla="*/ 0 h 8700"/>
              <a:gd name="connsiteX3" fmla="*/ 0 w 4742"/>
              <a:gd name="connsiteY3" fmla="*/ 7062 h 8700"/>
              <a:gd name="connsiteX4" fmla="*/ 1930 w 4742"/>
              <a:gd name="connsiteY4" fmla="*/ 8700 h 87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10125 w 16055"/>
              <a:gd name="connsiteY0" fmla="*/ 17175 h 17175"/>
              <a:gd name="connsiteX1" fmla="*/ 16055 w 16055"/>
              <a:gd name="connsiteY1" fmla="*/ 16535 h 17175"/>
              <a:gd name="connsiteX2" fmla="*/ 16055 w 16055"/>
              <a:gd name="connsiteY2" fmla="*/ 7175 h 17175"/>
              <a:gd name="connsiteX3" fmla="*/ 0 w 16055"/>
              <a:gd name="connsiteY3" fmla="*/ 4 h 17175"/>
              <a:gd name="connsiteX4" fmla="*/ 6119 w 16055"/>
              <a:gd name="connsiteY4" fmla="*/ 8151 h 17175"/>
              <a:gd name="connsiteX5" fmla="*/ 6055 w 16055"/>
              <a:gd name="connsiteY5" fmla="*/ 15292 h 17175"/>
              <a:gd name="connsiteX6" fmla="*/ 10125 w 16055"/>
              <a:gd name="connsiteY6" fmla="*/ 17175 h 17175"/>
              <a:gd name="connsiteX0" fmla="*/ 10125 w 16055"/>
              <a:gd name="connsiteY0" fmla="*/ 17171 h 17171"/>
              <a:gd name="connsiteX1" fmla="*/ 16055 w 16055"/>
              <a:gd name="connsiteY1" fmla="*/ 16531 h 17171"/>
              <a:gd name="connsiteX2" fmla="*/ 16055 w 16055"/>
              <a:gd name="connsiteY2" fmla="*/ 7171 h 17171"/>
              <a:gd name="connsiteX3" fmla="*/ 0 w 16055"/>
              <a:gd name="connsiteY3" fmla="*/ 0 h 17171"/>
              <a:gd name="connsiteX4" fmla="*/ 6119 w 16055"/>
              <a:gd name="connsiteY4" fmla="*/ 8147 h 17171"/>
              <a:gd name="connsiteX5" fmla="*/ 6055 w 16055"/>
              <a:gd name="connsiteY5" fmla="*/ 15288 h 17171"/>
              <a:gd name="connsiteX6" fmla="*/ 10125 w 16055"/>
              <a:gd name="connsiteY6" fmla="*/ 17171 h 17171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0 w 16055"/>
              <a:gd name="connsiteY3" fmla="*/ 1156 h 18327"/>
              <a:gd name="connsiteX4" fmla="*/ 6119 w 16055"/>
              <a:gd name="connsiteY4" fmla="*/ 9303 h 18327"/>
              <a:gd name="connsiteX5" fmla="*/ 6055 w 16055"/>
              <a:gd name="connsiteY5" fmla="*/ 16444 h 18327"/>
              <a:gd name="connsiteX6" fmla="*/ 10125 w 16055"/>
              <a:gd name="connsiteY6" fmla="*/ 18327 h 18327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10020 w 16055"/>
              <a:gd name="connsiteY3" fmla="*/ 517 h 18327"/>
              <a:gd name="connsiteX4" fmla="*/ 0 w 16055"/>
              <a:gd name="connsiteY4" fmla="*/ 1156 h 18327"/>
              <a:gd name="connsiteX5" fmla="*/ 6119 w 16055"/>
              <a:gd name="connsiteY5" fmla="*/ 9303 h 18327"/>
              <a:gd name="connsiteX6" fmla="*/ 6055 w 16055"/>
              <a:gd name="connsiteY6" fmla="*/ 16444 h 18327"/>
              <a:gd name="connsiteX7" fmla="*/ 10125 w 16055"/>
              <a:gd name="connsiteY7" fmla="*/ 18327 h 18327"/>
              <a:gd name="connsiteX0" fmla="*/ 20342 w 26272"/>
              <a:gd name="connsiteY0" fmla="*/ 27105 h 27105"/>
              <a:gd name="connsiteX1" fmla="*/ 26272 w 26272"/>
              <a:gd name="connsiteY1" fmla="*/ 26465 h 27105"/>
              <a:gd name="connsiteX2" fmla="*/ 26272 w 26272"/>
              <a:gd name="connsiteY2" fmla="*/ 8778 h 27105"/>
              <a:gd name="connsiteX3" fmla="*/ 20237 w 26272"/>
              <a:gd name="connsiteY3" fmla="*/ 9295 h 27105"/>
              <a:gd name="connsiteX4" fmla="*/ 0 w 26272"/>
              <a:gd name="connsiteY4" fmla="*/ 1 h 27105"/>
              <a:gd name="connsiteX5" fmla="*/ 10217 w 26272"/>
              <a:gd name="connsiteY5" fmla="*/ 9934 h 27105"/>
              <a:gd name="connsiteX6" fmla="*/ 16336 w 26272"/>
              <a:gd name="connsiteY6" fmla="*/ 18081 h 27105"/>
              <a:gd name="connsiteX7" fmla="*/ 16272 w 26272"/>
              <a:gd name="connsiteY7" fmla="*/ 25222 h 27105"/>
              <a:gd name="connsiteX8" fmla="*/ 20342 w 26272"/>
              <a:gd name="connsiteY8" fmla="*/ 27105 h 27105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0217 w 26272"/>
              <a:gd name="connsiteY5" fmla="*/ 9933 h 27104"/>
              <a:gd name="connsiteX6" fmla="*/ 16336 w 26272"/>
              <a:gd name="connsiteY6" fmla="*/ 18080 h 27104"/>
              <a:gd name="connsiteX7" fmla="*/ 16272 w 26272"/>
              <a:gd name="connsiteY7" fmla="*/ 25221 h 27104"/>
              <a:gd name="connsiteX8" fmla="*/ 20342 w 26272"/>
              <a:gd name="connsiteY8" fmla="*/ 27104 h 27104"/>
              <a:gd name="connsiteX0" fmla="*/ 21028 w 26958"/>
              <a:gd name="connsiteY0" fmla="*/ 27104 h 27104"/>
              <a:gd name="connsiteX1" fmla="*/ 26958 w 26958"/>
              <a:gd name="connsiteY1" fmla="*/ 26464 h 27104"/>
              <a:gd name="connsiteX2" fmla="*/ 26958 w 26958"/>
              <a:gd name="connsiteY2" fmla="*/ 8777 h 27104"/>
              <a:gd name="connsiteX3" fmla="*/ 20923 w 26958"/>
              <a:gd name="connsiteY3" fmla="*/ 9294 h 27104"/>
              <a:gd name="connsiteX4" fmla="*/ 686 w 26958"/>
              <a:gd name="connsiteY4" fmla="*/ 0 h 27104"/>
              <a:gd name="connsiteX5" fmla="*/ 854 w 26958"/>
              <a:gd name="connsiteY5" fmla="*/ 17391 h 27104"/>
              <a:gd name="connsiteX6" fmla="*/ 10903 w 26958"/>
              <a:gd name="connsiteY6" fmla="*/ 9933 h 27104"/>
              <a:gd name="connsiteX7" fmla="*/ 17022 w 26958"/>
              <a:gd name="connsiteY7" fmla="*/ 18080 h 27104"/>
              <a:gd name="connsiteX8" fmla="*/ 16958 w 26958"/>
              <a:gd name="connsiteY8" fmla="*/ 25221 h 27104"/>
              <a:gd name="connsiteX9" fmla="*/ 21028 w 26958"/>
              <a:gd name="connsiteY9" fmla="*/ 27104 h 27104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68 w 26272"/>
              <a:gd name="connsiteY5" fmla="*/ 17391 h 27104"/>
              <a:gd name="connsiteX6" fmla="*/ 10217 w 26272"/>
              <a:gd name="connsiteY6" fmla="*/ 9933 h 27104"/>
              <a:gd name="connsiteX7" fmla="*/ 16336 w 26272"/>
              <a:gd name="connsiteY7" fmla="*/ 18080 h 27104"/>
              <a:gd name="connsiteX8" fmla="*/ 16272 w 26272"/>
              <a:gd name="connsiteY8" fmla="*/ 25221 h 27104"/>
              <a:gd name="connsiteX9" fmla="*/ 20342 w 26272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245 w 26300"/>
              <a:gd name="connsiteY6" fmla="*/ 9933 h 27104"/>
              <a:gd name="connsiteX7" fmla="*/ 16364 w 26300"/>
              <a:gd name="connsiteY7" fmla="*/ 18080 h 27104"/>
              <a:gd name="connsiteX8" fmla="*/ 16300 w 26300"/>
              <a:gd name="connsiteY8" fmla="*/ 25221 h 27104"/>
              <a:gd name="connsiteX9" fmla="*/ 20370 w 26300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049 w 26300"/>
              <a:gd name="connsiteY6" fmla="*/ 18998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452 w 26300"/>
              <a:gd name="connsiteY9" fmla="*/ 11867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228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612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454 w 26300"/>
              <a:gd name="connsiteY0" fmla="*/ 27202 h 27202"/>
              <a:gd name="connsiteX1" fmla="*/ 26300 w 26300"/>
              <a:gd name="connsiteY1" fmla="*/ 26612 h 27202"/>
              <a:gd name="connsiteX2" fmla="*/ 26300 w 26300"/>
              <a:gd name="connsiteY2" fmla="*/ 8777 h 27202"/>
              <a:gd name="connsiteX3" fmla="*/ 20265 w 26300"/>
              <a:gd name="connsiteY3" fmla="*/ 9294 h 27202"/>
              <a:gd name="connsiteX4" fmla="*/ 28 w 26300"/>
              <a:gd name="connsiteY4" fmla="*/ 0 h 27202"/>
              <a:gd name="connsiteX5" fmla="*/ 0 w 26300"/>
              <a:gd name="connsiteY5" fmla="*/ 17752 h 27202"/>
              <a:gd name="connsiteX6" fmla="*/ 4210 w 26300"/>
              <a:gd name="connsiteY6" fmla="*/ 19654 h 27202"/>
              <a:gd name="connsiteX7" fmla="*/ 10049 w 26300"/>
              <a:gd name="connsiteY7" fmla="*/ 19113 h 27202"/>
              <a:gd name="connsiteX8" fmla="*/ 10105 w 26300"/>
              <a:gd name="connsiteY8" fmla="*/ 11982 h 27202"/>
              <a:gd name="connsiteX9" fmla="*/ 11340 w 26300"/>
              <a:gd name="connsiteY9" fmla="*/ 11474 h 27202"/>
              <a:gd name="connsiteX10" fmla="*/ 16364 w 26300"/>
              <a:gd name="connsiteY10" fmla="*/ 18080 h 27202"/>
              <a:gd name="connsiteX11" fmla="*/ 16300 w 26300"/>
              <a:gd name="connsiteY11" fmla="*/ 25221 h 27202"/>
              <a:gd name="connsiteX12" fmla="*/ 20454 w 26300"/>
              <a:gd name="connsiteY12" fmla="*/ 27202 h 27202"/>
              <a:gd name="connsiteX0" fmla="*/ 20454 w 26487"/>
              <a:gd name="connsiteY0" fmla="*/ 27202 h 27202"/>
              <a:gd name="connsiteX1" fmla="*/ 26487 w 26487"/>
              <a:gd name="connsiteY1" fmla="*/ 24393 h 27202"/>
              <a:gd name="connsiteX2" fmla="*/ 26300 w 26487"/>
              <a:gd name="connsiteY2" fmla="*/ 8777 h 27202"/>
              <a:gd name="connsiteX3" fmla="*/ 20265 w 26487"/>
              <a:gd name="connsiteY3" fmla="*/ 9294 h 27202"/>
              <a:gd name="connsiteX4" fmla="*/ 28 w 26487"/>
              <a:gd name="connsiteY4" fmla="*/ 0 h 27202"/>
              <a:gd name="connsiteX5" fmla="*/ 0 w 26487"/>
              <a:gd name="connsiteY5" fmla="*/ 17752 h 27202"/>
              <a:gd name="connsiteX6" fmla="*/ 4210 w 26487"/>
              <a:gd name="connsiteY6" fmla="*/ 19654 h 27202"/>
              <a:gd name="connsiteX7" fmla="*/ 10049 w 26487"/>
              <a:gd name="connsiteY7" fmla="*/ 19113 h 27202"/>
              <a:gd name="connsiteX8" fmla="*/ 10105 w 26487"/>
              <a:gd name="connsiteY8" fmla="*/ 11982 h 27202"/>
              <a:gd name="connsiteX9" fmla="*/ 11340 w 26487"/>
              <a:gd name="connsiteY9" fmla="*/ 11474 h 27202"/>
              <a:gd name="connsiteX10" fmla="*/ 16364 w 26487"/>
              <a:gd name="connsiteY10" fmla="*/ 18080 h 27202"/>
              <a:gd name="connsiteX11" fmla="*/ 16300 w 26487"/>
              <a:gd name="connsiteY11" fmla="*/ 25221 h 27202"/>
              <a:gd name="connsiteX12" fmla="*/ 20454 w 26487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0265 w 26549"/>
              <a:gd name="connsiteY3" fmla="*/ 9294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300 w 26549"/>
              <a:gd name="connsiteY11" fmla="*/ 25221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4736 w 26549"/>
              <a:gd name="connsiteY9" fmla="*/ 13512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32903 w 34263"/>
              <a:gd name="connsiteY0" fmla="*/ 25383 h 25383"/>
              <a:gd name="connsiteX1" fmla="*/ 34201 w 34263"/>
              <a:gd name="connsiteY1" fmla="*/ 24393 h 25383"/>
              <a:gd name="connsiteX2" fmla="*/ 34263 w 34263"/>
              <a:gd name="connsiteY2" fmla="*/ 8668 h 25383"/>
              <a:gd name="connsiteX3" fmla="*/ 32714 w 34263"/>
              <a:gd name="connsiteY3" fmla="*/ 9913 h 25383"/>
              <a:gd name="connsiteX4" fmla="*/ 7742 w 34263"/>
              <a:gd name="connsiteY4" fmla="*/ 0 h 25383"/>
              <a:gd name="connsiteX5" fmla="*/ 7714 w 34263"/>
              <a:gd name="connsiteY5" fmla="*/ 17752 h 25383"/>
              <a:gd name="connsiteX6" fmla="*/ 11924 w 34263"/>
              <a:gd name="connsiteY6" fmla="*/ 19654 h 25383"/>
              <a:gd name="connsiteX7" fmla="*/ 17763 w 34263"/>
              <a:gd name="connsiteY7" fmla="*/ 19113 h 25383"/>
              <a:gd name="connsiteX8" fmla="*/ 0 w 34263"/>
              <a:gd name="connsiteY8" fmla="*/ 17658 h 25383"/>
              <a:gd name="connsiteX9" fmla="*/ 12450 w 34263"/>
              <a:gd name="connsiteY9" fmla="*/ 13512 h 25383"/>
              <a:gd name="connsiteX10" fmla="*/ 24639 w 34263"/>
              <a:gd name="connsiteY10" fmla="*/ 18808 h 25383"/>
              <a:gd name="connsiteX11" fmla="*/ 24575 w 34263"/>
              <a:gd name="connsiteY11" fmla="*/ 25003 h 25383"/>
              <a:gd name="connsiteX12" fmla="*/ 32903 w 34263"/>
              <a:gd name="connsiteY12" fmla="*/ 25383 h 2538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16046 w 42595"/>
              <a:gd name="connsiteY5" fmla="*/ 10002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96 w 42595"/>
              <a:gd name="connsiteY5" fmla="*/ 15569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20160 w 42499"/>
              <a:gd name="connsiteY6" fmla="*/ 11904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8236 w 42499"/>
              <a:gd name="connsiteY9" fmla="*/ 9908 h 17633"/>
              <a:gd name="connsiteX10" fmla="*/ 20686 w 42499"/>
              <a:gd name="connsiteY10" fmla="*/ 5762 h 17633"/>
              <a:gd name="connsiteX11" fmla="*/ 32875 w 42499"/>
              <a:gd name="connsiteY11" fmla="*/ 11058 h 17633"/>
              <a:gd name="connsiteX12" fmla="*/ 32811 w 42499"/>
              <a:gd name="connsiteY12" fmla="*/ 17253 h 17633"/>
              <a:gd name="connsiteX13" fmla="*/ 41139 w 42499"/>
              <a:gd name="connsiteY13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41 w 42499"/>
              <a:gd name="connsiteY8" fmla="*/ 937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99" h="17633">
                <a:moveTo>
                  <a:pt x="41139" y="17633"/>
                </a:moveTo>
                <a:lnTo>
                  <a:pt x="42437" y="16643"/>
                </a:lnTo>
                <a:cubicBezTo>
                  <a:pt x="42437" y="10698"/>
                  <a:pt x="42499" y="6863"/>
                  <a:pt x="42499" y="918"/>
                </a:cubicBezTo>
                <a:lnTo>
                  <a:pt x="40950" y="2163"/>
                </a:lnTo>
                <a:lnTo>
                  <a:pt x="91" y="0"/>
                </a:lnTo>
                <a:cubicBezTo>
                  <a:pt x="82" y="5917"/>
                  <a:pt x="9" y="9652"/>
                  <a:pt x="0" y="15569"/>
                </a:cubicBezTo>
                <a:lnTo>
                  <a:pt x="8198" y="16052"/>
                </a:lnTo>
                <a:lnTo>
                  <a:pt x="9613" y="14929"/>
                </a:lnTo>
                <a:cubicBezTo>
                  <a:pt x="9613" y="13124"/>
                  <a:pt x="9641" y="11183"/>
                  <a:pt x="9641" y="9378"/>
                </a:cubicBezTo>
                <a:lnTo>
                  <a:pt x="20686" y="5762"/>
                </a:lnTo>
                <a:lnTo>
                  <a:pt x="32875" y="11058"/>
                </a:lnTo>
                <a:cubicBezTo>
                  <a:pt x="32854" y="13438"/>
                  <a:pt x="32832" y="14873"/>
                  <a:pt x="32811" y="17253"/>
                </a:cubicBezTo>
                <a:lnTo>
                  <a:pt x="41139" y="17633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419" name="Freihandform 418"/>
          <p:cNvSpPr/>
          <p:nvPr/>
        </p:nvSpPr>
        <p:spPr>
          <a:xfrm>
            <a:off x="5285896" y="4384165"/>
            <a:ext cx="1450297" cy="631785"/>
          </a:xfrm>
          <a:custGeom>
            <a:avLst/>
            <a:gdLst>
              <a:gd name="connsiteX0" fmla="*/ 1475714 w 1810693"/>
              <a:gd name="connsiteY0" fmla="*/ 0 h 706170"/>
              <a:gd name="connsiteX1" fmla="*/ 1810693 w 1810693"/>
              <a:gd name="connsiteY1" fmla="*/ 353085 h 706170"/>
              <a:gd name="connsiteX2" fmla="*/ 1330859 w 1810693"/>
              <a:gd name="connsiteY2" fmla="*/ 706170 h 706170"/>
              <a:gd name="connsiteX3" fmla="*/ 334978 w 1810693"/>
              <a:gd name="connsiteY3" fmla="*/ 534154 h 706170"/>
              <a:gd name="connsiteX4" fmla="*/ 0 w 1810693"/>
              <a:gd name="connsiteY4" fmla="*/ 172016 h 706170"/>
              <a:gd name="connsiteX5" fmla="*/ 1032095 w 1810693"/>
              <a:gd name="connsiteY5" fmla="*/ 325924 h 706170"/>
              <a:gd name="connsiteX6" fmla="*/ 1475714 w 1810693"/>
              <a:gd name="connsiteY6" fmla="*/ 0 h 706170"/>
              <a:gd name="connsiteX0" fmla="*/ 1475714 w 1810693"/>
              <a:gd name="connsiteY0" fmla="*/ 0 h 725220"/>
              <a:gd name="connsiteX1" fmla="*/ 1810693 w 1810693"/>
              <a:gd name="connsiteY1" fmla="*/ 372135 h 725220"/>
              <a:gd name="connsiteX2" fmla="*/ 1330859 w 1810693"/>
              <a:gd name="connsiteY2" fmla="*/ 725220 h 725220"/>
              <a:gd name="connsiteX3" fmla="*/ 334978 w 1810693"/>
              <a:gd name="connsiteY3" fmla="*/ 553204 h 725220"/>
              <a:gd name="connsiteX4" fmla="*/ 0 w 1810693"/>
              <a:gd name="connsiteY4" fmla="*/ 191066 h 725220"/>
              <a:gd name="connsiteX5" fmla="*/ 1032095 w 1810693"/>
              <a:gd name="connsiteY5" fmla="*/ 344974 h 725220"/>
              <a:gd name="connsiteX6" fmla="*/ 1475714 w 1810693"/>
              <a:gd name="connsiteY6" fmla="*/ 0 h 725220"/>
              <a:gd name="connsiteX0" fmla="*/ 1475714 w 1801168"/>
              <a:gd name="connsiteY0" fmla="*/ 0 h 725220"/>
              <a:gd name="connsiteX1" fmla="*/ 1801168 w 1801168"/>
              <a:gd name="connsiteY1" fmla="*/ 364991 h 725220"/>
              <a:gd name="connsiteX2" fmla="*/ 1330859 w 1801168"/>
              <a:gd name="connsiteY2" fmla="*/ 725220 h 725220"/>
              <a:gd name="connsiteX3" fmla="*/ 334978 w 1801168"/>
              <a:gd name="connsiteY3" fmla="*/ 553204 h 725220"/>
              <a:gd name="connsiteX4" fmla="*/ 0 w 1801168"/>
              <a:gd name="connsiteY4" fmla="*/ 191066 h 725220"/>
              <a:gd name="connsiteX5" fmla="*/ 1032095 w 1801168"/>
              <a:gd name="connsiteY5" fmla="*/ 344974 h 725220"/>
              <a:gd name="connsiteX6" fmla="*/ 1475714 w 1801168"/>
              <a:gd name="connsiteY6" fmla="*/ 0 h 725220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4978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22570 w 1801168"/>
              <a:gd name="connsiteY5" fmla="*/ 361643 h 727601"/>
              <a:gd name="connsiteX6" fmla="*/ 1475714 w 1801168"/>
              <a:gd name="connsiteY6" fmla="*/ 0 h 727601"/>
              <a:gd name="connsiteX0" fmla="*/ 1485239 w 1810693"/>
              <a:gd name="connsiteY0" fmla="*/ 0 h 727601"/>
              <a:gd name="connsiteX1" fmla="*/ 1810693 w 1810693"/>
              <a:gd name="connsiteY1" fmla="*/ 364991 h 727601"/>
              <a:gd name="connsiteX2" fmla="*/ 1349909 w 1810693"/>
              <a:gd name="connsiteY2" fmla="*/ 727601 h 727601"/>
              <a:gd name="connsiteX3" fmla="*/ 339741 w 1810693"/>
              <a:gd name="connsiteY3" fmla="*/ 553204 h 727601"/>
              <a:gd name="connsiteX4" fmla="*/ 0 w 1810693"/>
              <a:gd name="connsiteY4" fmla="*/ 174397 h 727601"/>
              <a:gd name="connsiteX5" fmla="*/ 1032095 w 1810693"/>
              <a:gd name="connsiteY5" fmla="*/ 361643 h 727601"/>
              <a:gd name="connsiteX6" fmla="*/ 1485239 w 1810693"/>
              <a:gd name="connsiteY6" fmla="*/ 0 h 727601"/>
              <a:gd name="connsiteX0" fmla="*/ 1712235 w 2037689"/>
              <a:gd name="connsiteY0" fmla="*/ 0 h 727601"/>
              <a:gd name="connsiteX1" fmla="*/ 2037689 w 2037689"/>
              <a:gd name="connsiteY1" fmla="*/ 364991 h 727601"/>
              <a:gd name="connsiteX2" fmla="*/ 1576905 w 2037689"/>
              <a:gd name="connsiteY2" fmla="*/ 727601 h 727601"/>
              <a:gd name="connsiteX3" fmla="*/ 0 w 2037689"/>
              <a:gd name="connsiteY3" fmla="*/ 441285 h 727601"/>
              <a:gd name="connsiteX4" fmla="*/ 226996 w 2037689"/>
              <a:gd name="connsiteY4" fmla="*/ 174397 h 727601"/>
              <a:gd name="connsiteX5" fmla="*/ 1259091 w 2037689"/>
              <a:gd name="connsiteY5" fmla="*/ 361643 h 727601"/>
              <a:gd name="connsiteX6" fmla="*/ 1712235 w 2037689"/>
              <a:gd name="connsiteY6" fmla="*/ 0 h 727601"/>
              <a:gd name="connsiteX0" fmla="*/ 1712235 w 2037689"/>
              <a:gd name="connsiteY0" fmla="*/ 0 h 744270"/>
              <a:gd name="connsiteX1" fmla="*/ 2037689 w 2037689"/>
              <a:gd name="connsiteY1" fmla="*/ 364991 h 744270"/>
              <a:gd name="connsiteX2" fmla="*/ 248167 w 2037689"/>
              <a:gd name="connsiteY2" fmla="*/ 744270 h 744270"/>
              <a:gd name="connsiteX3" fmla="*/ 0 w 2037689"/>
              <a:gd name="connsiteY3" fmla="*/ 441285 h 744270"/>
              <a:gd name="connsiteX4" fmla="*/ 226996 w 2037689"/>
              <a:gd name="connsiteY4" fmla="*/ 174397 h 744270"/>
              <a:gd name="connsiteX5" fmla="*/ 1259091 w 2037689"/>
              <a:gd name="connsiteY5" fmla="*/ 361643 h 744270"/>
              <a:gd name="connsiteX6" fmla="*/ 1712235 w 2037689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1259091 w 1712235"/>
              <a:gd name="connsiteY5" fmla="*/ 361643 h 744270"/>
              <a:gd name="connsiteX6" fmla="*/ 1712235 w 1712235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473279 w 1712235"/>
              <a:gd name="connsiteY5" fmla="*/ 478324 h 744270"/>
              <a:gd name="connsiteX6" fmla="*/ 1712235 w 1712235"/>
              <a:gd name="connsiteY6" fmla="*/ 0 h 744270"/>
              <a:gd name="connsiteX0" fmla="*/ 1395528 w 1395528"/>
              <a:gd name="connsiteY0" fmla="*/ 220890 h 569873"/>
              <a:gd name="connsiteX1" fmla="*/ 1178058 w 1395528"/>
              <a:gd name="connsiteY1" fmla="*/ 471581 h 569873"/>
              <a:gd name="connsiteX2" fmla="*/ 248167 w 1395528"/>
              <a:gd name="connsiteY2" fmla="*/ 569873 h 569873"/>
              <a:gd name="connsiteX3" fmla="*/ 0 w 1395528"/>
              <a:gd name="connsiteY3" fmla="*/ 266888 h 569873"/>
              <a:gd name="connsiteX4" fmla="*/ 226996 w 1395528"/>
              <a:gd name="connsiteY4" fmla="*/ 0 h 569873"/>
              <a:gd name="connsiteX5" fmla="*/ 473279 w 1395528"/>
              <a:gd name="connsiteY5" fmla="*/ 303927 h 569873"/>
              <a:gd name="connsiteX6" fmla="*/ 1395528 w 1395528"/>
              <a:gd name="connsiteY6" fmla="*/ 220890 h 569873"/>
              <a:gd name="connsiteX0" fmla="*/ 1450297 w 1450297"/>
              <a:gd name="connsiteY0" fmla="*/ 220890 h 569873"/>
              <a:gd name="connsiteX1" fmla="*/ 1232827 w 1450297"/>
              <a:gd name="connsiteY1" fmla="*/ 471581 h 569873"/>
              <a:gd name="connsiteX2" fmla="*/ 302936 w 1450297"/>
              <a:gd name="connsiteY2" fmla="*/ 569873 h 569873"/>
              <a:gd name="connsiteX3" fmla="*/ 0 w 1450297"/>
              <a:gd name="connsiteY3" fmla="*/ 328800 h 569873"/>
              <a:gd name="connsiteX4" fmla="*/ 281765 w 1450297"/>
              <a:gd name="connsiteY4" fmla="*/ 0 h 569873"/>
              <a:gd name="connsiteX5" fmla="*/ 528048 w 1450297"/>
              <a:gd name="connsiteY5" fmla="*/ 303927 h 569873"/>
              <a:gd name="connsiteX6" fmla="*/ 1450297 w 1450297"/>
              <a:gd name="connsiteY6" fmla="*/ 220890 h 569873"/>
              <a:gd name="connsiteX0" fmla="*/ 1450297 w 1450297"/>
              <a:gd name="connsiteY0" fmla="*/ 220890 h 631785"/>
              <a:gd name="connsiteX1" fmla="*/ 1232827 w 1450297"/>
              <a:gd name="connsiteY1" fmla="*/ 471581 h 631785"/>
              <a:gd name="connsiteX2" fmla="*/ 250549 w 1450297"/>
              <a:gd name="connsiteY2" fmla="*/ 631785 h 631785"/>
              <a:gd name="connsiteX3" fmla="*/ 0 w 1450297"/>
              <a:gd name="connsiteY3" fmla="*/ 328800 h 631785"/>
              <a:gd name="connsiteX4" fmla="*/ 281765 w 1450297"/>
              <a:gd name="connsiteY4" fmla="*/ 0 h 631785"/>
              <a:gd name="connsiteX5" fmla="*/ 528048 w 1450297"/>
              <a:gd name="connsiteY5" fmla="*/ 303927 h 631785"/>
              <a:gd name="connsiteX6" fmla="*/ 1450297 w 1450297"/>
              <a:gd name="connsiteY6" fmla="*/ 220890 h 631785"/>
              <a:gd name="connsiteX0" fmla="*/ 1450297 w 1450297"/>
              <a:gd name="connsiteY0" fmla="*/ 220890 h 631785"/>
              <a:gd name="connsiteX1" fmla="*/ 1163771 w 1450297"/>
              <a:gd name="connsiteY1" fmla="*/ 590643 h 631785"/>
              <a:gd name="connsiteX2" fmla="*/ 250549 w 1450297"/>
              <a:gd name="connsiteY2" fmla="*/ 631785 h 631785"/>
              <a:gd name="connsiteX3" fmla="*/ 0 w 1450297"/>
              <a:gd name="connsiteY3" fmla="*/ 328800 h 631785"/>
              <a:gd name="connsiteX4" fmla="*/ 281765 w 1450297"/>
              <a:gd name="connsiteY4" fmla="*/ 0 h 631785"/>
              <a:gd name="connsiteX5" fmla="*/ 528048 w 1450297"/>
              <a:gd name="connsiteY5" fmla="*/ 303927 h 631785"/>
              <a:gd name="connsiteX6" fmla="*/ 1450297 w 1450297"/>
              <a:gd name="connsiteY6" fmla="*/ 220890 h 631785"/>
              <a:gd name="connsiteX0" fmla="*/ 1450297 w 1450297"/>
              <a:gd name="connsiteY0" fmla="*/ 220890 h 631785"/>
              <a:gd name="connsiteX1" fmla="*/ 1163771 w 1450297"/>
              <a:gd name="connsiteY1" fmla="*/ 590643 h 631785"/>
              <a:gd name="connsiteX2" fmla="*/ 1174435 w 1450297"/>
              <a:gd name="connsiteY2" fmla="*/ 561691 h 631785"/>
              <a:gd name="connsiteX3" fmla="*/ 250549 w 1450297"/>
              <a:gd name="connsiteY3" fmla="*/ 631785 h 631785"/>
              <a:gd name="connsiteX4" fmla="*/ 0 w 1450297"/>
              <a:gd name="connsiteY4" fmla="*/ 328800 h 631785"/>
              <a:gd name="connsiteX5" fmla="*/ 281765 w 1450297"/>
              <a:gd name="connsiteY5" fmla="*/ 0 h 631785"/>
              <a:gd name="connsiteX6" fmla="*/ 528048 w 1450297"/>
              <a:gd name="connsiteY6" fmla="*/ 303927 h 631785"/>
              <a:gd name="connsiteX7" fmla="*/ 1450297 w 1450297"/>
              <a:gd name="connsiteY7" fmla="*/ 220890 h 631785"/>
              <a:gd name="connsiteX0" fmla="*/ 1450297 w 1450297"/>
              <a:gd name="connsiteY0" fmla="*/ 220890 h 631785"/>
              <a:gd name="connsiteX1" fmla="*/ 1174435 w 1450297"/>
              <a:gd name="connsiteY1" fmla="*/ 561691 h 631785"/>
              <a:gd name="connsiteX2" fmla="*/ 250549 w 1450297"/>
              <a:gd name="connsiteY2" fmla="*/ 631785 h 631785"/>
              <a:gd name="connsiteX3" fmla="*/ 0 w 1450297"/>
              <a:gd name="connsiteY3" fmla="*/ 328800 h 631785"/>
              <a:gd name="connsiteX4" fmla="*/ 281765 w 1450297"/>
              <a:gd name="connsiteY4" fmla="*/ 0 h 631785"/>
              <a:gd name="connsiteX5" fmla="*/ 528048 w 1450297"/>
              <a:gd name="connsiteY5" fmla="*/ 303927 h 631785"/>
              <a:gd name="connsiteX6" fmla="*/ 1450297 w 1450297"/>
              <a:gd name="connsiteY6" fmla="*/ 220890 h 631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0297" h="631785">
                <a:moveTo>
                  <a:pt x="1450297" y="220890"/>
                </a:moveTo>
                <a:lnTo>
                  <a:pt x="1174435" y="561691"/>
                </a:lnTo>
                <a:lnTo>
                  <a:pt x="250549" y="631785"/>
                </a:lnTo>
                <a:lnTo>
                  <a:pt x="0" y="328800"/>
                </a:lnTo>
                <a:lnTo>
                  <a:pt x="281765" y="0"/>
                </a:lnTo>
                <a:lnTo>
                  <a:pt x="528048" y="303927"/>
                </a:lnTo>
                <a:lnTo>
                  <a:pt x="1450297" y="22089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5" name="Freeform 17"/>
          <p:cNvSpPr>
            <a:spLocks/>
          </p:cNvSpPr>
          <p:nvPr/>
        </p:nvSpPr>
        <p:spPr bwMode="auto">
          <a:xfrm flipH="1">
            <a:off x="5574996" y="3805961"/>
            <a:ext cx="1174121" cy="876770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0 w 10067"/>
              <a:gd name="connsiteY3" fmla="*/ 7861 h 10000"/>
              <a:gd name="connsiteX4" fmla="*/ 0 w 10067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1850 w 10067"/>
              <a:gd name="connsiteY3" fmla="*/ 967 h 10000"/>
              <a:gd name="connsiteX4" fmla="*/ 0 w 10067"/>
              <a:gd name="connsiteY4" fmla="*/ 10000 h 10000"/>
              <a:gd name="connsiteX0" fmla="*/ 0 w 8217"/>
              <a:gd name="connsiteY0" fmla="*/ 4025 h 4899"/>
              <a:gd name="connsiteX1" fmla="*/ 8217 w 8217"/>
              <a:gd name="connsiteY1" fmla="*/ 4899 h 4899"/>
              <a:gd name="connsiteX2" fmla="*/ 8150 w 8217"/>
              <a:gd name="connsiteY2" fmla="*/ 0 h 4899"/>
              <a:gd name="connsiteX3" fmla="*/ 0 w 8217"/>
              <a:gd name="connsiteY3" fmla="*/ 967 h 4899"/>
              <a:gd name="connsiteX4" fmla="*/ 0 w 8217"/>
              <a:gd name="connsiteY4" fmla="*/ 4025 h 4899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6"/>
              <a:gd name="connsiteY0" fmla="*/ 6242 h 9618"/>
              <a:gd name="connsiteX1" fmla="*/ 3178 w 10006"/>
              <a:gd name="connsiteY1" fmla="*/ 9618 h 9618"/>
              <a:gd name="connsiteX2" fmla="*/ 10000 w 10006"/>
              <a:gd name="connsiteY2" fmla="*/ 8026 h 9618"/>
              <a:gd name="connsiteX3" fmla="*/ 9999 w 10006"/>
              <a:gd name="connsiteY3" fmla="*/ 1802 h 9618"/>
              <a:gd name="connsiteX4" fmla="*/ 0 w 10006"/>
              <a:gd name="connsiteY4" fmla="*/ 0 h 9618"/>
              <a:gd name="connsiteX5" fmla="*/ 0 w 10006"/>
              <a:gd name="connsiteY5" fmla="*/ 6242 h 9618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7289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8394 w 10000"/>
              <a:gd name="connsiteY4" fmla="*/ 4772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9994"/>
              <a:gd name="connsiteY0" fmla="*/ 6490 h 10317"/>
              <a:gd name="connsiteX1" fmla="*/ 8243 w 9994"/>
              <a:gd name="connsiteY1" fmla="*/ 10317 h 10317"/>
              <a:gd name="connsiteX2" fmla="*/ 9994 w 9994"/>
              <a:gd name="connsiteY2" fmla="*/ 7289 h 10317"/>
              <a:gd name="connsiteX3" fmla="*/ 9957 w 9994"/>
              <a:gd name="connsiteY3" fmla="*/ 1557 h 10317"/>
              <a:gd name="connsiteX4" fmla="*/ 8394 w 9994"/>
              <a:gd name="connsiteY4" fmla="*/ 4772 h 10317"/>
              <a:gd name="connsiteX5" fmla="*/ 0 w 9994"/>
              <a:gd name="connsiteY5" fmla="*/ 0 h 10317"/>
              <a:gd name="connsiteX6" fmla="*/ 0 w 9994"/>
              <a:gd name="connsiteY6" fmla="*/ 6490 h 10317"/>
              <a:gd name="connsiteX0" fmla="*/ 0 w 10000"/>
              <a:gd name="connsiteY0" fmla="*/ 4782 h 8491"/>
              <a:gd name="connsiteX1" fmla="*/ 8248 w 10000"/>
              <a:gd name="connsiteY1" fmla="*/ 8491 h 8491"/>
              <a:gd name="connsiteX2" fmla="*/ 10000 w 10000"/>
              <a:gd name="connsiteY2" fmla="*/ 5556 h 8491"/>
              <a:gd name="connsiteX3" fmla="*/ 9963 w 10000"/>
              <a:gd name="connsiteY3" fmla="*/ 0 h 8491"/>
              <a:gd name="connsiteX4" fmla="*/ 8399 w 10000"/>
              <a:gd name="connsiteY4" fmla="*/ 3116 h 8491"/>
              <a:gd name="connsiteX5" fmla="*/ 2013 w 10000"/>
              <a:gd name="connsiteY5" fmla="*/ 2330 h 8491"/>
              <a:gd name="connsiteX6" fmla="*/ 0 w 10000"/>
              <a:gd name="connsiteY6" fmla="*/ 4782 h 8491"/>
              <a:gd name="connsiteX0" fmla="*/ 108 w 7987"/>
              <a:gd name="connsiteY0" fmla="*/ 9189 h 10000"/>
              <a:gd name="connsiteX1" fmla="*/ 6235 w 7987"/>
              <a:gd name="connsiteY1" fmla="*/ 10000 h 10000"/>
              <a:gd name="connsiteX2" fmla="*/ 7987 w 7987"/>
              <a:gd name="connsiteY2" fmla="*/ 6543 h 10000"/>
              <a:gd name="connsiteX3" fmla="*/ 7950 w 7987"/>
              <a:gd name="connsiteY3" fmla="*/ 0 h 10000"/>
              <a:gd name="connsiteX4" fmla="*/ 6386 w 7987"/>
              <a:gd name="connsiteY4" fmla="*/ 3670 h 10000"/>
              <a:gd name="connsiteX5" fmla="*/ 0 w 7987"/>
              <a:gd name="connsiteY5" fmla="*/ 2744 h 10000"/>
              <a:gd name="connsiteX6" fmla="*/ 108 w 7987"/>
              <a:gd name="connsiteY6" fmla="*/ 9189 h 10000"/>
              <a:gd name="connsiteX0" fmla="*/ 135 w 10000"/>
              <a:gd name="connsiteY0" fmla="*/ 9189 h 10000"/>
              <a:gd name="connsiteX1" fmla="*/ 7928 w 10000"/>
              <a:gd name="connsiteY1" fmla="*/ 10000 h 10000"/>
              <a:gd name="connsiteX2" fmla="*/ 10000 w 10000"/>
              <a:gd name="connsiteY2" fmla="*/ 6543 h 10000"/>
              <a:gd name="connsiteX3" fmla="*/ 9954 w 10000"/>
              <a:gd name="connsiteY3" fmla="*/ 0 h 10000"/>
              <a:gd name="connsiteX4" fmla="*/ 7995 w 10000"/>
              <a:gd name="connsiteY4" fmla="*/ 3670 h 10000"/>
              <a:gd name="connsiteX5" fmla="*/ 0 w 10000"/>
              <a:gd name="connsiteY5" fmla="*/ 2744 h 10000"/>
              <a:gd name="connsiteX6" fmla="*/ 135 w 10000"/>
              <a:gd name="connsiteY6" fmla="*/ 918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135" y="9189"/>
                </a:moveTo>
                <a:lnTo>
                  <a:pt x="7928" y="10000"/>
                </a:lnTo>
                <a:cubicBezTo>
                  <a:pt x="8659" y="8848"/>
                  <a:pt x="9269" y="7695"/>
                  <a:pt x="10000" y="6543"/>
                </a:cubicBezTo>
                <a:cubicBezTo>
                  <a:pt x="9966" y="2587"/>
                  <a:pt x="9987" y="3956"/>
                  <a:pt x="9954" y="0"/>
                </a:cubicBezTo>
                <a:lnTo>
                  <a:pt x="7995" y="3670"/>
                </a:lnTo>
                <a:lnTo>
                  <a:pt x="0" y="2744"/>
                </a:lnTo>
                <a:lnTo>
                  <a:pt x="135" y="9189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652" name="Line 120"/>
          <p:cNvSpPr>
            <a:spLocks noChangeShapeType="1"/>
          </p:cNvSpPr>
          <p:nvPr/>
        </p:nvSpPr>
        <p:spPr bwMode="auto">
          <a:xfrm flipV="1">
            <a:off x="7091363" y="3781619"/>
            <a:ext cx="1110157" cy="129520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29" name="Line 259"/>
          <p:cNvSpPr>
            <a:spLocks noChangeShapeType="1"/>
          </p:cNvSpPr>
          <p:nvPr/>
        </p:nvSpPr>
        <p:spPr bwMode="auto">
          <a:xfrm flipH="1">
            <a:off x="3506614" y="3929146"/>
            <a:ext cx="1095913" cy="1285792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26" name="Line 259"/>
          <p:cNvSpPr>
            <a:spLocks noChangeShapeType="1"/>
          </p:cNvSpPr>
          <p:nvPr/>
        </p:nvSpPr>
        <p:spPr bwMode="auto">
          <a:xfrm flipH="1">
            <a:off x="3495675" y="3929145"/>
            <a:ext cx="1105908" cy="1298875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30" name="Line 239"/>
          <p:cNvSpPr>
            <a:spLocks noChangeShapeType="1"/>
          </p:cNvSpPr>
          <p:nvPr/>
        </p:nvSpPr>
        <p:spPr bwMode="auto">
          <a:xfrm flipV="1">
            <a:off x="3626872" y="5076825"/>
            <a:ext cx="3462109" cy="292163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31" name="Line 260"/>
          <p:cNvSpPr>
            <a:spLocks noChangeShapeType="1"/>
          </p:cNvSpPr>
          <p:nvPr/>
        </p:nvSpPr>
        <p:spPr bwMode="auto">
          <a:xfrm>
            <a:off x="3504741" y="5221994"/>
            <a:ext cx="119748" cy="14937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9" name="Line 34"/>
          <p:cNvSpPr>
            <a:spLocks noChangeShapeType="1"/>
          </p:cNvSpPr>
          <p:nvPr/>
        </p:nvSpPr>
        <p:spPr bwMode="auto">
          <a:xfrm flipH="1" flipV="1">
            <a:off x="6341269" y="2195512"/>
            <a:ext cx="1042645" cy="58799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" name="Line 87"/>
          <p:cNvSpPr>
            <a:spLocks noChangeShapeType="1"/>
          </p:cNvSpPr>
          <p:nvPr/>
        </p:nvSpPr>
        <p:spPr bwMode="auto">
          <a:xfrm>
            <a:off x="7384256" y="2783681"/>
            <a:ext cx="119407" cy="154141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9" name="Line 24"/>
          <p:cNvSpPr>
            <a:spLocks noChangeShapeType="1"/>
          </p:cNvSpPr>
          <p:nvPr/>
        </p:nvSpPr>
        <p:spPr bwMode="auto">
          <a:xfrm>
            <a:off x="8080186" y="1368741"/>
            <a:ext cx="0" cy="225794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5" name="Line 30"/>
          <p:cNvSpPr>
            <a:spLocks noChangeShapeType="1"/>
          </p:cNvSpPr>
          <p:nvPr/>
        </p:nvSpPr>
        <p:spPr bwMode="auto">
          <a:xfrm flipH="1">
            <a:off x="7383914" y="3626687"/>
            <a:ext cx="696272" cy="59258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6" name="Line 64"/>
          <p:cNvSpPr>
            <a:spLocks noChangeShapeType="1"/>
          </p:cNvSpPr>
          <p:nvPr/>
        </p:nvSpPr>
        <p:spPr bwMode="auto">
          <a:xfrm flipH="1">
            <a:off x="4603764" y="3864951"/>
            <a:ext cx="699425" cy="641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0" name="Line 58"/>
          <p:cNvSpPr>
            <a:spLocks noChangeShapeType="1"/>
          </p:cNvSpPr>
          <p:nvPr/>
        </p:nvSpPr>
        <p:spPr bwMode="auto">
          <a:xfrm>
            <a:off x="5297567" y="2971800"/>
            <a:ext cx="0" cy="89535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3" name="Line 101"/>
          <p:cNvSpPr>
            <a:spLocks noChangeShapeType="1"/>
          </p:cNvSpPr>
          <p:nvPr/>
        </p:nvSpPr>
        <p:spPr bwMode="auto">
          <a:xfrm flipH="1">
            <a:off x="5809895" y="4041488"/>
            <a:ext cx="928363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0" name="Line 6"/>
          <p:cNvSpPr>
            <a:spLocks noChangeShapeType="1"/>
          </p:cNvSpPr>
          <p:nvPr/>
        </p:nvSpPr>
        <p:spPr bwMode="auto">
          <a:xfrm flipV="1">
            <a:off x="4602529" y="1368741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6" name="Line 31"/>
          <p:cNvSpPr>
            <a:spLocks noChangeShapeType="1"/>
          </p:cNvSpPr>
          <p:nvPr/>
        </p:nvSpPr>
        <p:spPr bwMode="auto">
          <a:xfrm flipV="1">
            <a:off x="7383914" y="2869924"/>
            <a:ext cx="0" cy="81602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7" name="Line 32"/>
          <p:cNvSpPr>
            <a:spLocks noChangeShapeType="1"/>
          </p:cNvSpPr>
          <p:nvPr/>
        </p:nvSpPr>
        <p:spPr bwMode="auto">
          <a:xfrm flipV="1">
            <a:off x="7383914" y="2783681"/>
            <a:ext cx="0" cy="8624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82" name="Line 50"/>
          <p:cNvSpPr>
            <a:spLocks noChangeShapeType="1"/>
          </p:cNvSpPr>
          <p:nvPr/>
        </p:nvSpPr>
        <p:spPr bwMode="auto">
          <a:xfrm flipH="1">
            <a:off x="5296332" y="2209453"/>
            <a:ext cx="1028359" cy="7542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1" name="Line 69"/>
          <p:cNvSpPr>
            <a:spLocks noChangeShapeType="1"/>
          </p:cNvSpPr>
          <p:nvPr/>
        </p:nvSpPr>
        <p:spPr bwMode="auto">
          <a:xfrm flipV="1">
            <a:off x="4602529" y="1667496"/>
            <a:ext cx="0" cy="225794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2" name="Line 70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3" name="Line 71"/>
          <p:cNvSpPr>
            <a:spLocks noChangeShapeType="1"/>
          </p:cNvSpPr>
          <p:nvPr/>
        </p:nvSpPr>
        <p:spPr bwMode="auto">
          <a:xfrm>
            <a:off x="5417316" y="3116829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4" name="Line 72"/>
          <p:cNvSpPr>
            <a:spLocks noChangeShapeType="1"/>
          </p:cNvSpPr>
          <p:nvPr/>
        </p:nvSpPr>
        <p:spPr bwMode="auto">
          <a:xfrm flipH="1">
            <a:off x="5417316" y="2350188"/>
            <a:ext cx="1044408" cy="76664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5" name="Line 73"/>
          <p:cNvSpPr>
            <a:spLocks noChangeShapeType="1"/>
          </p:cNvSpPr>
          <p:nvPr/>
        </p:nvSpPr>
        <p:spPr bwMode="auto">
          <a:xfrm flipH="1" flipV="1">
            <a:off x="6461724" y="2350188"/>
            <a:ext cx="1041939" cy="58763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6" name="Line 74"/>
          <p:cNvSpPr>
            <a:spLocks noChangeShapeType="1"/>
          </p:cNvSpPr>
          <p:nvPr/>
        </p:nvSpPr>
        <p:spPr bwMode="auto">
          <a:xfrm flipV="1">
            <a:off x="7503663" y="2937822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7" name="Line 75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8" name="Line 76"/>
          <p:cNvSpPr>
            <a:spLocks noChangeShapeType="1"/>
          </p:cNvSpPr>
          <p:nvPr/>
        </p:nvSpPr>
        <p:spPr bwMode="auto">
          <a:xfrm>
            <a:off x="8199935" y="1523057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9" name="Line 77"/>
          <p:cNvSpPr>
            <a:spLocks noChangeShapeType="1"/>
          </p:cNvSpPr>
          <p:nvPr/>
        </p:nvSpPr>
        <p:spPr bwMode="auto">
          <a:xfrm flipV="1">
            <a:off x="4722278" y="1523057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0" name="Line 78"/>
          <p:cNvSpPr>
            <a:spLocks noChangeShapeType="1"/>
          </p:cNvSpPr>
          <p:nvPr/>
        </p:nvSpPr>
        <p:spPr bwMode="auto">
          <a:xfrm flipV="1">
            <a:off x="4722278" y="1821812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1" name="Line 79"/>
          <p:cNvSpPr>
            <a:spLocks noChangeShapeType="1"/>
          </p:cNvSpPr>
          <p:nvPr/>
        </p:nvSpPr>
        <p:spPr bwMode="auto">
          <a:xfrm>
            <a:off x="4602529" y="3925442"/>
            <a:ext cx="119749" cy="153081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2" name="Line 80"/>
          <p:cNvSpPr>
            <a:spLocks noChangeShapeType="1"/>
          </p:cNvSpPr>
          <p:nvPr/>
        </p:nvSpPr>
        <p:spPr bwMode="auto">
          <a:xfrm>
            <a:off x="5297567" y="3864951"/>
            <a:ext cx="115014" cy="14736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" name="Line 83"/>
          <p:cNvSpPr>
            <a:spLocks noChangeShapeType="1"/>
          </p:cNvSpPr>
          <p:nvPr/>
        </p:nvSpPr>
        <p:spPr bwMode="auto">
          <a:xfrm>
            <a:off x="5303191" y="2967038"/>
            <a:ext cx="114126" cy="14979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" name="Line 85"/>
          <p:cNvSpPr>
            <a:spLocks noChangeShapeType="1"/>
          </p:cNvSpPr>
          <p:nvPr/>
        </p:nvSpPr>
        <p:spPr bwMode="auto">
          <a:xfrm>
            <a:off x="6343936" y="2200275"/>
            <a:ext cx="117788" cy="14991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" name="Line 88"/>
          <p:cNvSpPr>
            <a:spLocks noChangeShapeType="1"/>
          </p:cNvSpPr>
          <p:nvPr/>
        </p:nvSpPr>
        <p:spPr bwMode="auto">
          <a:xfrm>
            <a:off x="7383914" y="3685945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" name="Line 90"/>
          <p:cNvSpPr>
            <a:spLocks noChangeShapeType="1"/>
          </p:cNvSpPr>
          <p:nvPr/>
        </p:nvSpPr>
        <p:spPr bwMode="auto">
          <a:xfrm>
            <a:off x="8080186" y="3626687"/>
            <a:ext cx="119749" cy="1530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" name="Line 91"/>
          <p:cNvSpPr>
            <a:spLocks noChangeShapeType="1"/>
          </p:cNvSpPr>
          <p:nvPr/>
        </p:nvSpPr>
        <p:spPr bwMode="auto">
          <a:xfrm>
            <a:off x="8080186" y="1368741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" name="Line 92"/>
          <p:cNvSpPr>
            <a:spLocks noChangeShapeType="1"/>
          </p:cNvSpPr>
          <p:nvPr/>
        </p:nvSpPr>
        <p:spPr bwMode="auto">
          <a:xfrm>
            <a:off x="4602529" y="1667496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5" name="Line 93"/>
          <p:cNvSpPr>
            <a:spLocks noChangeShapeType="1"/>
          </p:cNvSpPr>
          <p:nvPr/>
        </p:nvSpPr>
        <p:spPr bwMode="auto">
          <a:xfrm>
            <a:off x="5571631" y="3813101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6" name="Line 94"/>
          <p:cNvSpPr>
            <a:spLocks noChangeShapeType="1"/>
          </p:cNvSpPr>
          <p:nvPr/>
        </p:nvSpPr>
        <p:spPr bwMode="auto">
          <a:xfrm>
            <a:off x="6498760" y="3732857"/>
            <a:ext cx="0" cy="5678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1" name="Line 99"/>
          <p:cNvSpPr>
            <a:spLocks noChangeShapeType="1"/>
          </p:cNvSpPr>
          <p:nvPr/>
        </p:nvSpPr>
        <p:spPr bwMode="auto">
          <a:xfrm>
            <a:off x="6738257" y="4041488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2" name="Line 100"/>
          <p:cNvSpPr>
            <a:spLocks noChangeShapeType="1"/>
          </p:cNvSpPr>
          <p:nvPr/>
        </p:nvSpPr>
        <p:spPr bwMode="auto">
          <a:xfrm>
            <a:off x="5809895" y="4121732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4" name="Line 102"/>
          <p:cNvSpPr>
            <a:spLocks noChangeShapeType="1"/>
          </p:cNvSpPr>
          <p:nvPr/>
        </p:nvSpPr>
        <p:spPr bwMode="auto">
          <a:xfrm>
            <a:off x="6498760" y="3732857"/>
            <a:ext cx="239498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5" name="Line 103"/>
          <p:cNvSpPr>
            <a:spLocks noChangeShapeType="1"/>
          </p:cNvSpPr>
          <p:nvPr/>
        </p:nvSpPr>
        <p:spPr bwMode="auto">
          <a:xfrm flipV="1">
            <a:off x="5571631" y="3732857"/>
            <a:ext cx="927128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6" name="Line 104"/>
          <p:cNvSpPr>
            <a:spLocks noChangeShapeType="1"/>
          </p:cNvSpPr>
          <p:nvPr/>
        </p:nvSpPr>
        <p:spPr bwMode="auto">
          <a:xfrm flipH="1" flipV="1">
            <a:off x="5571631" y="3813101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40" name="Line 108"/>
          <p:cNvSpPr>
            <a:spLocks noChangeShapeType="1"/>
          </p:cNvSpPr>
          <p:nvPr/>
        </p:nvSpPr>
        <p:spPr bwMode="auto">
          <a:xfrm>
            <a:off x="6498760" y="4298886"/>
            <a:ext cx="239498" cy="306779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43" name="Line 111"/>
          <p:cNvSpPr>
            <a:spLocks noChangeShapeType="1"/>
          </p:cNvSpPr>
          <p:nvPr/>
        </p:nvSpPr>
        <p:spPr bwMode="auto">
          <a:xfrm flipV="1">
            <a:off x="5574996" y="4298886"/>
            <a:ext cx="923763" cy="8024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50" name="Line 118"/>
          <p:cNvSpPr>
            <a:spLocks noChangeShapeType="1"/>
          </p:cNvSpPr>
          <p:nvPr/>
        </p:nvSpPr>
        <p:spPr bwMode="auto">
          <a:xfrm flipH="1" flipV="1">
            <a:off x="5571631" y="4377279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" name="Line 238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" name="Line 256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" name="Line 257"/>
          <p:cNvSpPr>
            <a:spLocks noChangeShapeType="1"/>
          </p:cNvSpPr>
          <p:nvPr/>
        </p:nvSpPr>
        <p:spPr bwMode="auto">
          <a:xfrm flipH="1" flipV="1">
            <a:off x="4602529" y="3925442"/>
            <a:ext cx="119749" cy="15308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22" name="Line 306"/>
          <p:cNvSpPr>
            <a:spLocks noChangeShapeType="1"/>
          </p:cNvSpPr>
          <p:nvPr/>
        </p:nvSpPr>
        <p:spPr bwMode="auto">
          <a:xfrm flipH="1">
            <a:off x="5545394" y="4684674"/>
            <a:ext cx="274374" cy="3233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 type="non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65" name="Line 338"/>
          <p:cNvSpPr>
            <a:spLocks noChangeShapeType="1"/>
          </p:cNvSpPr>
          <p:nvPr/>
        </p:nvSpPr>
        <p:spPr bwMode="auto">
          <a:xfrm>
            <a:off x="5796315" y="4666158"/>
            <a:ext cx="9876" cy="3704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89" name="Line 362"/>
          <p:cNvSpPr>
            <a:spLocks noChangeShapeType="1"/>
          </p:cNvSpPr>
          <p:nvPr/>
        </p:nvSpPr>
        <p:spPr bwMode="auto">
          <a:xfrm flipH="1">
            <a:off x="3624834" y="4078524"/>
            <a:ext cx="1097444" cy="1293576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9" name="Line 382"/>
          <p:cNvSpPr>
            <a:spLocks noChangeShapeType="1"/>
          </p:cNvSpPr>
          <p:nvPr/>
        </p:nvSpPr>
        <p:spPr bwMode="auto">
          <a:xfrm flipH="1" flipV="1">
            <a:off x="5571631" y="3837791"/>
            <a:ext cx="39505" cy="22221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7" name="Line 390"/>
          <p:cNvSpPr>
            <a:spLocks noChangeShapeType="1"/>
          </p:cNvSpPr>
          <p:nvPr/>
        </p:nvSpPr>
        <p:spPr bwMode="auto">
          <a:xfrm flipH="1">
            <a:off x="3498582" y="1667496"/>
            <a:ext cx="1103945" cy="3561729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Beispiel</a:t>
            </a:r>
            <a:r>
              <a:rPr lang="en-US" dirty="0" smtClean="0"/>
              <a:t>: </a:t>
            </a:r>
            <a:r>
              <a:rPr lang="en-US" dirty="0" err="1" smtClean="0"/>
              <a:t>Ruinenschatten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61" name="Textfeld 460"/>
          <p:cNvSpPr txBox="1"/>
          <p:nvPr/>
        </p:nvSpPr>
        <p:spPr>
          <a:xfrm>
            <a:off x="-36512" y="48724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Von einer Ruine sind nur mehr ein Eingangstor und ein quaderförmiger Stein übrig. Beide Objekte haben die gleiche Standebene. Konstruiere sichtbare Eigenschattengrenze</a:t>
            </a:r>
            <a:r>
              <a:rPr lang="de-DE" sz="1400" dirty="0"/>
              <a:t>, sowie </a:t>
            </a:r>
            <a:r>
              <a:rPr lang="de-DE" sz="1400" dirty="0" smtClean="0"/>
              <a:t>sichtbaren Eigen- </a:t>
            </a:r>
            <a:r>
              <a:rPr lang="de-DE" sz="1400" dirty="0"/>
              <a:t>und Schlagschatten des </a:t>
            </a:r>
            <a:r>
              <a:rPr lang="de-DE" sz="1400" dirty="0" smtClean="0"/>
              <a:t>Tores und des Quaders für </a:t>
            </a:r>
            <a:r>
              <a:rPr lang="de-DE" sz="1400" dirty="0"/>
              <a:t>die gegebene Lichtrichtung </a:t>
            </a:r>
            <a:r>
              <a:rPr lang="de-DE" sz="1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e-DE" sz="1400" dirty="0" smtClean="0"/>
              <a:t>, auf den Boden und auf das andere Objekt. </a:t>
            </a:r>
          </a:p>
          <a:p>
            <a:r>
              <a:rPr lang="de-DE" sz="1400" dirty="0" smtClean="0"/>
              <a:t>(</a:t>
            </a:r>
            <a:r>
              <a:rPr lang="de-DE" sz="1400" dirty="0"/>
              <a:t>Eigen- und Schlagschatten sind unterschiedlich zu färben.)</a:t>
            </a:r>
            <a:endParaRPr lang="de-AT" sz="1400" dirty="0" smtClean="0"/>
          </a:p>
        </p:txBody>
      </p:sp>
      <p:sp>
        <p:nvSpPr>
          <p:cNvPr id="394" name="Line 86"/>
          <p:cNvSpPr>
            <a:spLocks noChangeShapeType="1"/>
          </p:cNvSpPr>
          <p:nvPr/>
        </p:nvSpPr>
        <p:spPr bwMode="auto">
          <a:xfrm flipH="1">
            <a:off x="6738257" y="4041334"/>
            <a:ext cx="1" cy="56247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5" name="Line 88"/>
          <p:cNvSpPr>
            <a:spLocks noChangeShapeType="1"/>
          </p:cNvSpPr>
          <p:nvPr/>
        </p:nvSpPr>
        <p:spPr bwMode="auto">
          <a:xfrm flipH="1">
            <a:off x="5828240" y="4042722"/>
            <a:ext cx="896436" cy="84993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6" name="Line 366"/>
          <p:cNvSpPr>
            <a:spLocks noChangeShapeType="1"/>
          </p:cNvSpPr>
          <p:nvPr/>
        </p:nvSpPr>
        <p:spPr bwMode="auto">
          <a:xfrm flipV="1">
            <a:off x="5573219" y="3810013"/>
            <a:ext cx="0" cy="56726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7" name="Line 371"/>
          <p:cNvSpPr>
            <a:spLocks noChangeShapeType="1"/>
          </p:cNvSpPr>
          <p:nvPr/>
        </p:nvSpPr>
        <p:spPr bwMode="auto">
          <a:xfrm flipH="1" flipV="1">
            <a:off x="5567582" y="3810000"/>
            <a:ext cx="249720" cy="31666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8" name="Line 50"/>
          <p:cNvSpPr>
            <a:spLocks noChangeShapeType="1"/>
          </p:cNvSpPr>
          <p:nvPr/>
        </p:nvSpPr>
        <p:spPr bwMode="auto">
          <a:xfrm flipV="1">
            <a:off x="4602529" y="1680379"/>
            <a:ext cx="0" cy="224149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9" name="Line 57"/>
          <p:cNvSpPr>
            <a:spLocks noChangeShapeType="1"/>
          </p:cNvSpPr>
          <p:nvPr/>
        </p:nvSpPr>
        <p:spPr bwMode="auto">
          <a:xfrm flipH="1">
            <a:off x="8201521" y="1527406"/>
            <a:ext cx="0" cy="2246476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0" name="Line 58"/>
          <p:cNvSpPr>
            <a:spLocks noChangeShapeType="1"/>
          </p:cNvSpPr>
          <p:nvPr/>
        </p:nvSpPr>
        <p:spPr bwMode="auto">
          <a:xfrm flipV="1">
            <a:off x="4742031" y="1523056"/>
            <a:ext cx="3457904" cy="29875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1" name="Line 80"/>
          <p:cNvSpPr>
            <a:spLocks noChangeShapeType="1"/>
          </p:cNvSpPr>
          <p:nvPr/>
        </p:nvSpPr>
        <p:spPr bwMode="auto">
          <a:xfrm>
            <a:off x="4603765" y="1672435"/>
            <a:ext cx="118514" cy="14937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2" name="Line 26"/>
          <p:cNvSpPr>
            <a:spLocks noChangeShapeType="1"/>
          </p:cNvSpPr>
          <p:nvPr/>
        </p:nvSpPr>
        <p:spPr bwMode="auto">
          <a:xfrm flipV="1">
            <a:off x="7385502" y="2895683"/>
            <a:ext cx="0" cy="78305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" name="Line 252"/>
          <p:cNvSpPr>
            <a:spLocks noChangeShapeType="1"/>
          </p:cNvSpPr>
          <p:nvPr/>
        </p:nvSpPr>
        <p:spPr bwMode="auto">
          <a:xfrm flipH="1">
            <a:off x="6960393" y="3685944"/>
            <a:ext cx="422669" cy="47933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4" name="Line 26"/>
          <p:cNvSpPr>
            <a:spLocks noChangeShapeType="1"/>
          </p:cNvSpPr>
          <p:nvPr/>
        </p:nvSpPr>
        <p:spPr bwMode="auto">
          <a:xfrm flipV="1">
            <a:off x="5414938" y="3122976"/>
            <a:ext cx="0" cy="894041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grpSp>
        <p:nvGrpSpPr>
          <p:cNvPr id="2" name="Gruppieren 1"/>
          <p:cNvGrpSpPr/>
          <p:nvPr/>
        </p:nvGrpSpPr>
        <p:grpSpPr>
          <a:xfrm>
            <a:off x="7681913" y="2769954"/>
            <a:ext cx="1109263" cy="3561978"/>
            <a:chOff x="7681913" y="2769954"/>
            <a:chExt cx="1109263" cy="3561978"/>
          </a:xfrm>
        </p:grpSpPr>
        <p:sp>
          <p:nvSpPr>
            <p:cNvPr id="407" name="Line 78"/>
            <p:cNvSpPr>
              <a:spLocks noChangeShapeType="1"/>
            </p:cNvSpPr>
            <p:nvPr/>
          </p:nvSpPr>
          <p:spPr bwMode="auto">
            <a:xfrm flipV="1">
              <a:off x="8791176" y="2769954"/>
              <a:ext cx="0" cy="225671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408" name="Line 175"/>
            <p:cNvSpPr>
              <a:spLocks noChangeShapeType="1"/>
            </p:cNvSpPr>
            <p:nvPr/>
          </p:nvSpPr>
          <p:spPr bwMode="auto">
            <a:xfrm flipH="1">
              <a:off x="7681913" y="2769954"/>
              <a:ext cx="1107362" cy="356179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409" name="Line 362"/>
            <p:cNvSpPr>
              <a:spLocks noChangeShapeType="1"/>
            </p:cNvSpPr>
            <p:nvPr/>
          </p:nvSpPr>
          <p:spPr bwMode="auto">
            <a:xfrm flipH="1">
              <a:off x="7681913" y="5026665"/>
              <a:ext cx="1107362" cy="130526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410" name="Textfeld 409"/>
            <p:cNvSpPr txBox="1"/>
            <p:nvPr/>
          </p:nvSpPr>
          <p:spPr>
            <a:xfrm>
              <a:off x="8316416" y="4229007"/>
              <a:ext cx="1878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1" name="Textfeld 410"/>
            <p:cNvSpPr txBox="1"/>
            <p:nvPr/>
          </p:nvSpPr>
          <p:spPr>
            <a:xfrm>
              <a:off x="8348792" y="5386404"/>
              <a:ext cx="310999" cy="1741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l‘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4" name="Line 118"/>
          <p:cNvSpPr>
            <a:spLocks noChangeShapeType="1"/>
          </p:cNvSpPr>
          <p:nvPr/>
        </p:nvSpPr>
        <p:spPr bwMode="auto">
          <a:xfrm flipH="1">
            <a:off x="5816654" y="4600632"/>
            <a:ext cx="928787" cy="9225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1" name="Line 315"/>
          <p:cNvSpPr>
            <a:spLocks noChangeShapeType="1"/>
          </p:cNvSpPr>
          <p:nvPr/>
        </p:nvSpPr>
        <p:spPr bwMode="auto">
          <a:xfrm flipV="1">
            <a:off x="4966350" y="4352923"/>
            <a:ext cx="174221" cy="20717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8" name="Line 252"/>
          <p:cNvSpPr>
            <a:spLocks noChangeShapeType="1"/>
          </p:cNvSpPr>
          <p:nvPr/>
        </p:nvSpPr>
        <p:spPr bwMode="auto">
          <a:xfrm flipH="1">
            <a:off x="7053864" y="3838344"/>
            <a:ext cx="457951" cy="519344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1" name="Line 315"/>
          <p:cNvSpPr>
            <a:spLocks noChangeShapeType="1"/>
          </p:cNvSpPr>
          <p:nvPr/>
        </p:nvSpPr>
        <p:spPr bwMode="auto">
          <a:xfrm flipV="1">
            <a:off x="4857624" y="4055267"/>
            <a:ext cx="276351" cy="328613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" name="Line 350"/>
          <p:cNvSpPr>
            <a:spLocks noChangeShapeType="1"/>
          </p:cNvSpPr>
          <p:nvPr/>
        </p:nvSpPr>
        <p:spPr bwMode="auto">
          <a:xfrm flipH="1">
            <a:off x="5153526" y="3862110"/>
            <a:ext cx="142806" cy="167860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6" name="Line 64"/>
          <p:cNvSpPr>
            <a:spLocks noChangeShapeType="1"/>
          </p:cNvSpPr>
          <p:nvPr/>
        </p:nvSpPr>
        <p:spPr bwMode="auto">
          <a:xfrm flipH="1">
            <a:off x="5297566" y="3685945"/>
            <a:ext cx="2087936" cy="179006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" name="Line 58"/>
          <p:cNvSpPr>
            <a:spLocks noChangeShapeType="1"/>
          </p:cNvSpPr>
          <p:nvPr/>
        </p:nvSpPr>
        <p:spPr bwMode="auto">
          <a:xfrm>
            <a:off x="6348951" y="2217654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" name="Line 344"/>
          <p:cNvSpPr>
            <a:spLocks noChangeShapeType="1"/>
          </p:cNvSpPr>
          <p:nvPr/>
        </p:nvSpPr>
        <p:spPr bwMode="auto">
          <a:xfrm flipH="1">
            <a:off x="5569741" y="3788408"/>
            <a:ext cx="774181" cy="914221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10" name="Line 342"/>
          <p:cNvSpPr>
            <a:spLocks noChangeShapeType="1"/>
          </p:cNvSpPr>
          <p:nvPr/>
        </p:nvSpPr>
        <p:spPr bwMode="auto">
          <a:xfrm>
            <a:off x="4855846" y="4390875"/>
            <a:ext cx="704374" cy="312094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" name="Line 253"/>
          <p:cNvSpPr>
            <a:spLocks noChangeShapeType="1"/>
          </p:cNvSpPr>
          <p:nvPr/>
        </p:nvSpPr>
        <p:spPr bwMode="auto">
          <a:xfrm flipH="1">
            <a:off x="6760368" y="4173772"/>
            <a:ext cx="195152" cy="7199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4" name="Line 64"/>
          <p:cNvSpPr>
            <a:spLocks noChangeShapeType="1"/>
          </p:cNvSpPr>
          <p:nvPr/>
        </p:nvSpPr>
        <p:spPr bwMode="auto">
          <a:xfrm flipH="1">
            <a:off x="5417315" y="3840261"/>
            <a:ext cx="2086347" cy="17900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5" name="Line 58"/>
          <p:cNvSpPr>
            <a:spLocks noChangeShapeType="1"/>
          </p:cNvSpPr>
          <p:nvPr/>
        </p:nvSpPr>
        <p:spPr bwMode="auto">
          <a:xfrm>
            <a:off x="6461937" y="2364799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8" name="Line 344"/>
          <p:cNvSpPr>
            <a:spLocks noChangeShapeType="1"/>
          </p:cNvSpPr>
          <p:nvPr/>
        </p:nvSpPr>
        <p:spPr bwMode="auto">
          <a:xfrm flipH="1">
            <a:off x="5681662" y="3941806"/>
            <a:ext cx="774363" cy="914437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22" name="Line 253"/>
          <p:cNvSpPr>
            <a:spLocks noChangeShapeType="1"/>
          </p:cNvSpPr>
          <p:nvPr/>
        </p:nvSpPr>
        <p:spPr bwMode="auto">
          <a:xfrm flipH="1">
            <a:off x="5666605" y="4350545"/>
            <a:ext cx="1391419" cy="51363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0" name="Line 342"/>
          <p:cNvSpPr>
            <a:spLocks noChangeShapeType="1"/>
          </p:cNvSpPr>
          <p:nvPr/>
        </p:nvSpPr>
        <p:spPr bwMode="auto">
          <a:xfrm>
            <a:off x="5045868" y="4467225"/>
            <a:ext cx="326231" cy="14763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1" name="Line 315"/>
          <p:cNvSpPr>
            <a:spLocks noChangeShapeType="1"/>
          </p:cNvSpPr>
          <p:nvPr/>
        </p:nvSpPr>
        <p:spPr bwMode="auto">
          <a:xfrm flipV="1">
            <a:off x="5051645" y="4020206"/>
            <a:ext cx="373924" cy="44463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4" name="Gerade Verbindung 3"/>
          <p:cNvCxnSpPr>
            <a:stCxn id="396" idx="0"/>
          </p:cNvCxnSpPr>
          <p:nvPr/>
        </p:nvCxnSpPr>
        <p:spPr>
          <a:xfrm flipH="1">
            <a:off x="5372100" y="4377278"/>
            <a:ext cx="201119" cy="24234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" name="Line 253"/>
          <p:cNvSpPr>
            <a:spLocks noChangeShapeType="1"/>
          </p:cNvSpPr>
          <p:nvPr/>
        </p:nvSpPr>
        <p:spPr bwMode="auto">
          <a:xfrm flipH="1">
            <a:off x="5769768" y="4261785"/>
            <a:ext cx="957263" cy="35307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4" name="Textfeld 133"/>
          <p:cNvSpPr txBox="1"/>
          <p:nvPr/>
        </p:nvSpPr>
        <p:spPr>
          <a:xfrm>
            <a:off x="-6311" y="1452912"/>
            <a:ext cx="4522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Ermittle den Schlagschatten des Torbogens auf den Quader.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0" name="Line 390"/>
          <p:cNvSpPr>
            <a:spLocks noChangeShapeType="1"/>
          </p:cNvSpPr>
          <p:nvPr/>
        </p:nvSpPr>
        <p:spPr bwMode="auto">
          <a:xfrm flipH="1">
            <a:off x="3626644" y="1829421"/>
            <a:ext cx="1097326" cy="3540374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1" name="Line 390"/>
          <p:cNvSpPr>
            <a:spLocks noChangeShapeType="1"/>
          </p:cNvSpPr>
          <p:nvPr/>
        </p:nvSpPr>
        <p:spPr bwMode="auto">
          <a:xfrm flipH="1">
            <a:off x="4857593" y="2965966"/>
            <a:ext cx="443168" cy="142982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2" name="Line 390"/>
          <p:cNvSpPr>
            <a:spLocks noChangeShapeType="1"/>
          </p:cNvSpPr>
          <p:nvPr/>
        </p:nvSpPr>
        <p:spPr bwMode="auto">
          <a:xfrm flipH="1">
            <a:off x="4967288" y="3123129"/>
            <a:ext cx="443010" cy="142931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3" name="Line 390"/>
          <p:cNvSpPr>
            <a:spLocks noChangeShapeType="1"/>
          </p:cNvSpPr>
          <p:nvPr/>
        </p:nvSpPr>
        <p:spPr bwMode="auto">
          <a:xfrm flipH="1">
            <a:off x="5283993" y="3813692"/>
            <a:ext cx="281085" cy="9068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4" name="Line 390"/>
          <p:cNvSpPr>
            <a:spLocks noChangeShapeType="1"/>
          </p:cNvSpPr>
          <p:nvPr/>
        </p:nvSpPr>
        <p:spPr bwMode="auto">
          <a:xfrm flipH="1">
            <a:off x="5536966" y="4129470"/>
            <a:ext cx="275978" cy="890405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5" name="Line 390"/>
          <p:cNvSpPr>
            <a:spLocks noChangeShapeType="1"/>
          </p:cNvSpPr>
          <p:nvPr/>
        </p:nvSpPr>
        <p:spPr bwMode="auto">
          <a:xfrm flipH="1">
            <a:off x="6461712" y="4045121"/>
            <a:ext cx="279180" cy="900736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7" name="Line 390"/>
          <p:cNvSpPr>
            <a:spLocks noChangeShapeType="1"/>
          </p:cNvSpPr>
          <p:nvPr/>
        </p:nvSpPr>
        <p:spPr bwMode="auto">
          <a:xfrm flipH="1">
            <a:off x="5565629" y="2199819"/>
            <a:ext cx="778350" cy="2511238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8" name="Line 390"/>
          <p:cNvSpPr>
            <a:spLocks noChangeShapeType="1"/>
          </p:cNvSpPr>
          <p:nvPr/>
        </p:nvSpPr>
        <p:spPr bwMode="auto">
          <a:xfrm flipH="1">
            <a:off x="5672137" y="2359095"/>
            <a:ext cx="783887" cy="2503418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50" name="Line 342"/>
          <p:cNvSpPr>
            <a:spLocks noChangeShapeType="1"/>
          </p:cNvSpPr>
          <p:nvPr/>
        </p:nvSpPr>
        <p:spPr bwMode="auto">
          <a:xfrm>
            <a:off x="4976164" y="4563265"/>
            <a:ext cx="692266" cy="30163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2" name="Line 390"/>
          <p:cNvSpPr>
            <a:spLocks noChangeShapeType="1"/>
          </p:cNvSpPr>
          <p:nvPr/>
        </p:nvSpPr>
        <p:spPr bwMode="auto">
          <a:xfrm flipH="1">
            <a:off x="6958502" y="2795144"/>
            <a:ext cx="433352" cy="1383950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53" name="Line 390"/>
          <p:cNvSpPr>
            <a:spLocks noChangeShapeType="1"/>
          </p:cNvSpPr>
          <p:nvPr/>
        </p:nvSpPr>
        <p:spPr bwMode="auto">
          <a:xfrm flipH="1">
            <a:off x="7053863" y="2939005"/>
            <a:ext cx="446165" cy="14186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54" name="Line 253"/>
          <p:cNvSpPr>
            <a:spLocks noChangeShapeType="1"/>
          </p:cNvSpPr>
          <p:nvPr/>
        </p:nvSpPr>
        <p:spPr bwMode="auto">
          <a:xfrm flipH="1">
            <a:off x="5569572" y="4622502"/>
            <a:ext cx="183527" cy="67747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5" name="Line 390"/>
          <p:cNvSpPr>
            <a:spLocks noChangeShapeType="1"/>
          </p:cNvSpPr>
          <p:nvPr/>
        </p:nvSpPr>
        <p:spPr bwMode="auto">
          <a:xfrm flipH="1">
            <a:off x="7091128" y="1528769"/>
            <a:ext cx="1113589" cy="354091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>
            <a:off x="6104723" y="3795713"/>
            <a:ext cx="390647" cy="500390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" name="Line 58"/>
          <p:cNvSpPr>
            <a:spLocks noChangeShapeType="1"/>
          </p:cNvSpPr>
          <p:nvPr/>
        </p:nvSpPr>
        <p:spPr bwMode="auto">
          <a:xfrm>
            <a:off x="6100048" y="2047875"/>
            <a:ext cx="0" cy="1747838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4" name="Line 34"/>
          <p:cNvSpPr>
            <a:spLocks noChangeShapeType="1"/>
          </p:cNvSpPr>
          <p:nvPr/>
        </p:nvSpPr>
        <p:spPr bwMode="auto">
          <a:xfrm flipH="1" flipV="1">
            <a:off x="6093619" y="2051106"/>
            <a:ext cx="239174" cy="134881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6" name="Gerade Verbindung 5"/>
          <p:cNvCxnSpPr/>
          <p:nvPr/>
        </p:nvCxnSpPr>
        <p:spPr>
          <a:xfrm>
            <a:off x="6100763" y="2057400"/>
            <a:ext cx="428625" cy="2278856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5" name="Line 34"/>
          <p:cNvSpPr>
            <a:spLocks noChangeShapeType="1"/>
          </p:cNvSpPr>
          <p:nvPr/>
        </p:nvSpPr>
        <p:spPr bwMode="auto">
          <a:xfrm flipH="1" flipV="1">
            <a:off x="5857874" y="3789000"/>
            <a:ext cx="638786" cy="360239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126" name="Gerade Verbindung 125"/>
          <p:cNvCxnSpPr/>
          <p:nvPr/>
        </p:nvCxnSpPr>
        <p:spPr>
          <a:xfrm>
            <a:off x="6494006" y="4148138"/>
            <a:ext cx="35382" cy="188118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2" name="Line 108"/>
          <p:cNvSpPr>
            <a:spLocks noChangeShapeType="1"/>
          </p:cNvSpPr>
          <p:nvPr/>
        </p:nvSpPr>
        <p:spPr bwMode="auto">
          <a:xfrm>
            <a:off x="5180668" y="3876474"/>
            <a:ext cx="390647" cy="500390"/>
          </a:xfrm>
          <a:prstGeom prst="line">
            <a:avLst/>
          </a:prstGeom>
          <a:noFill/>
          <a:ln w="19050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6" name="Line 58"/>
          <p:cNvSpPr>
            <a:spLocks noChangeShapeType="1"/>
          </p:cNvSpPr>
          <p:nvPr/>
        </p:nvSpPr>
        <p:spPr bwMode="auto">
          <a:xfrm>
            <a:off x="5178504" y="1540669"/>
            <a:ext cx="0" cy="2326481"/>
          </a:xfrm>
          <a:prstGeom prst="line">
            <a:avLst/>
          </a:prstGeom>
          <a:noFill/>
          <a:ln w="19050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9" name="Line 34"/>
          <p:cNvSpPr>
            <a:spLocks noChangeShapeType="1"/>
          </p:cNvSpPr>
          <p:nvPr/>
        </p:nvSpPr>
        <p:spPr bwMode="auto">
          <a:xfrm flipH="1" flipV="1">
            <a:off x="5179218" y="1535294"/>
            <a:ext cx="914400" cy="515671"/>
          </a:xfrm>
          <a:prstGeom prst="line">
            <a:avLst/>
          </a:prstGeom>
          <a:noFill/>
          <a:ln w="19050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151" name="Gerade Verbindung 150"/>
          <p:cNvCxnSpPr/>
          <p:nvPr/>
        </p:nvCxnSpPr>
        <p:spPr>
          <a:xfrm>
            <a:off x="5179219" y="1538653"/>
            <a:ext cx="578643" cy="3076452"/>
          </a:xfrm>
          <a:prstGeom prst="line">
            <a:avLst/>
          </a:prstGeom>
          <a:noFill/>
          <a:ln w="19050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6" name="Line 253"/>
          <p:cNvSpPr>
            <a:spLocks noChangeShapeType="1"/>
          </p:cNvSpPr>
          <p:nvPr/>
        </p:nvSpPr>
        <p:spPr bwMode="auto">
          <a:xfrm flipH="1">
            <a:off x="5619750" y="3785642"/>
            <a:ext cx="233361" cy="8609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-6311" y="2118546"/>
            <a:ext cx="40549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Die Quaderdeckfläche ist parallel zum Boden. Daher ist der Schatten der schrägen Toröffnungskante auf der Quaderdeckfläche parallel zu seinem Schatten am Boden.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-6311" y="3685944"/>
            <a:ext cx="35709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Konstruiere zur Kontrolle nun noch den fiktiven Schatten der Kante auf der linken Quaderfläche mit Hilfe der Spurpunktregel.</a:t>
            </a:r>
            <a:endParaRPr lang="de-AT" dirty="0"/>
          </a:p>
        </p:txBody>
      </p:sp>
      <p:sp>
        <p:nvSpPr>
          <p:cNvPr id="3" name="Ellipse 2"/>
          <p:cNvSpPr/>
          <p:nvPr/>
        </p:nvSpPr>
        <p:spPr>
          <a:xfrm>
            <a:off x="6073140" y="2032159"/>
            <a:ext cx="45720" cy="4572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52663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12908E-6 L 0.11684 0.05713 " pathEditMode="relative" rAng="0" ptsTypes="AA">
                                      <p:cBhvr>
                                        <p:cTn id="8" dur="2000" spd="-100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28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nimBg="1"/>
      <p:bldP spid="146" grpId="0" animBg="1"/>
      <p:bldP spid="149" grpId="0" animBg="1"/>
      <p:bldP spid="156" grpId="0" animBg="1"/>
      <p:bldP spid="156" grpId="1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ihandform 8"/>
          <p:cNvSpPr/>
          <p:nvPr/>
        </p:nvSpPr>
        <p:spPr>
          <a:xfrm>
            <a:off x="5615259" y="3731941"/>
            <a:ext cx="1120078" cy="394010"/>
          </a:xfrm>
          <a:custGeom>
            <a:avLst/>
            <a:gdLst>
              <a:gd name="connsiteX0" fmla="*/ 0 w 1120078"/>
              <a:gd name="connsiteY0" fmla="*/ 136293 h 394010"/>
              <a:gd name="connsiteX1" fmla="*/ 203200 w 1120078"/>
              <a:gd name="connsiteY1" fmla="*/ 394010 h 394010"/>
              <a:gd name="connsiteX2" fmla="*/ 1120078 w 1120078"/>
              <a:gd name="connsiteY2" fmla="*/ 312235 h 394010"/>
              <a:gd name="connsiteX3" fmla="*/ 884663 w 1120078"/>
              <a:gd name="connsiteY3" fmla="*/ 0 h 394010"/>
              <a:gd name="connsiteX4" fmla="*/ 237892 w 1120078"/>
              <a:gd name="connsiteY4" fmla="*/ 54518 h 394010"/>
              <a:gd name="connsiteX5" fmla="*/ 0 w 1120078"/>
              <a:gd name="connsiteY5" fmla="*/ 136293 h 394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0078" h="394010">
                <a:moveTo>
                  <a:pt x="0" y="136293"/>
                </a:moveTo>
                <a:lnTo>
                  <a:pt x="203200" y="394010"/>
                </a:lnTo>
                <a:lnTo>
                  <a:pt x="1120078" y="312235"/>
                </a:lnTo>
                <a:lnTo>
                  <a:pt x="884663" y="0"/>
                </a:lnTo>
                <a:lnTo>
                  <a:pt x="237892" y="54518"/>
                </a:lnTo>
                <a:lnTo>
                  <a:pt x="0" y="136293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7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3503391" y="3689221"/>
            <a:ext cx="4705636" cy="1684924"/>
          </a:xfrm>
          <a:custGeom>
            <a:avLst/>
            <a:gdLst>
              <a:gd name="T0" fmla="*/ 0 w 9952"/>
              <a:gd name="T1" fmla="*/ 21065095 h 10065"/>
              <a:gd name="T2" fmla="*/ 153138999 w 9952"/>
              <a:gd name="T3" fmla="*/ 8727411 h 10065"/>
              <a:gd name="T4" fmla="*/ 81355105 w 9952"/>
              <a:gd name="T5" fmla="*/ 0 h 10065"/>
              <a:gd name="T6" fmla="*/ 0 w 9952"/>
              <a:gd name="T7" fmla="*/ 21065095 h 10065"/>
              <a:gd name="T8" fmla="*/ 0 60000 65536"/>
              <a:gd name="T9" fmla="*/ 0 60000 65536"/>
              <a:gd name="T10" fmla="*/ 0 60000 65536"/>
              <a:gd name="T11" fmla="*/ 0 60000 65536"/>
              <a:gd name="connsiteX0" fmla="*/ 0 w 15131"/>
              <a:gd name="connsiteY0" fmla="*/ 10000 h 19875"/>
              <a:gd name="connsiteX1" fmla="*/ 15131 w 15131"/>
              <a:gd name="connsiteY1" fmla="*/ 19875 h 19875"/>
              <a:gd name="connsiteX2" fmla="*/ 5313 w 15131"/>
              <a:gd name="connsiteY2" fmla="*/ 0 h 19875"/>
              <a:gd name="connsiteX3" fmla="*/ 0 w 15131"/>
              <a:gd name="connsiteY3" fmla="*/ 10000 h 19875"/>
              <a:gd name="connsiteX0" fmla="*/ 0 w 15131"/>
              <a:gd name="connsiteY0" fmla="*/ 29075 h 38950"/>
              <a:gd name="connsiteX1" fmla="*/ 15131 w 15131"/>
              <a:gd name="connsiteY1" fmla="*/ 38950 h 38950"/>
              <a:gd name="connsiteX2" fmla="*/ 1281 w 15131"/>
              <a:gd name="connsiteY2" fmla="*/ 0 h 38950"/>
              <a:gd name="connsiteX3" fmla="*/ 0 w 15131"/>
              <a:gd name="connsiteY3" fmla="*/ 29075 h 38950"/>
              <a:gd name="connsiteX0" fmla="*/ 0 w 23561"/>
              <a:gd name="connsiteY0" fmla="*/ 0 h 44879"/>
              <a:gd name="connsiteX1" fmla="*/ 23561 w 23561"/>
              <a:gd name="connsiteY1" fmla="*/ 44879 h 44879"/>
              <a:gd name="connsiteX2" fmla="*/ 9711 w 23561"/>
              <a:gd name="connsiteY2" fmla="*/ 5929 h 44879"/>
              <a:gd name="connsiteX3" fmla="*/ 0 w 23561"/>
              <a:gd name="connsiteY3" fmla="*/ 0 h 44879"/>
              <a:gd name="connsiteX0" fmla="*/ 0 w 23561"/>
              <a:gd name="connsiteY0" fmla="*/ 0 h 44879"/>
              <a:gd name="connsiteX1" fmla="*/ 14535 w 23561"/>
              <a:gd name="connsiteY1" fmla="*/ 39699 h 44879"/>
              <a:gd name="connsiteX2" fmla="*/ 23561 w 23561"/>
              <a:gd name="connsiteY2" fmla="*/ 44879 h 44879"/>
              <a:gd name="connsiteX3" fmla="*/ 9711 w 23561"/>
              <a:gd name="connsiteY3" fmla="*/ 5929 h 44879"/>
              <a:gd name="connsiteX4" fmla="*/ 0 w 23561"/>
              <a:gd name="connsiteY4" fmla="*/ 0 h 44879"/>
              <a:gd name="connsiteX0" fmla="*/ 0 w 23561"/>
              <a:gd name="connsiteY0" fmla="*/ 0 h 44879"/>
              <a:gd name="connsiteX1" fmla="*/ 14535 w 23561"/>
              <a:gd name="connsiteY1" fmla="*/ 39699 h 44879"/>
              <a:gd name="connsiteX2" fmla="*/ 23561 w 23561"/>
              <a:gd name="connsiteY2" fmla="*/ 44879 h 44879"/>
              <a:gd name="connsiteX3" fmla="*/ 9711 w 23561"/>
              <a:gd name="connsiteY3" fmla="*/ 5929 h 44879"/>
              <a:gd name="connsiteX4" fmla="*/ 0 w 23561"/>
              <a:gd name="connsiteY4" fmla="*/ 0 h 44879"/>
              <a:gd name="connsiteX0" fmla="*/ 0 w 23561"/>
              <a:gd name="connsiteY0" fmla="*/ 6908 h 51787"/>
              <a:gd name="connsiteX1" fmla="*/ 14535 w 23561"/>
              <a:gd name="connsiteY1" fmla="*/ 46607 h 51787"/>
              <a:gd name="connsiteX2" fmla="*/ 23561 w 23561"/>
              <a:gd name="connsiteY2" fmla="*/ 51787 h 51787"/>
              <a:gd name="connsiteX3" fmla="*/ 9711 w 23561"/>
              <a:gd name="connsiteY3" fmla="*/ 12837 h 51787"/>
              <a:gd name="connsiteX4" fmla="*/ 9404 w 23561"/>
              <a:gd name="connsiteY4" fmla="*/ 0 h 51787"/>
              <a:gd name="connsiteX5" fmla="*/ 0 w 23561"/>
              <a:gd name="connsiteY5" fmla="*/ 6908 h 51787"/>
              <a:gd name="connsiteX0" fmla="*/ 0 w 23561"/>
              <a:gd name="connsiteY0" fmla="*/ 6908 h 51787"/>
              <a:gd name="connsiteX1" fmla="*/ 14535 w 23561"/>
              <a:gd name="connsiteY1" fmla="*/ 46607 h 51787"/>
              <a:gd name="connsiteX2" fmla="*/ 23561 w 23561"/>
              <a:gd name="connsiteY2" fmla="*/ 51787 h 51787"/>
              <a:gd name="connsiteX3" fmla="*/ 9711 w 23561"/>
              <a:gd name="connsiteY3" fmla="*/ 12837 h 51787"/>
              <a:gd name="connsiteX4" fmla="*/ 9404 w 23561"/>
              <a:gd name="connsiteY4" fmla="*/ 0 h 51787"/>
              <a:gd name="connsiteX5" fmla="*/ 0 w 23561"/>
              <a:gd name="connsiteY5" fmla="*/ 6908 h 51787"/>
              <a:gd name="connsiteX0" fmla="*/ 0 w 24024"/>
              <a:gd name="connsiteY0" fmla="*/ 6908 h 52253"/>
              <a:gd name="connsiteX1" fmla="*/ 14535 w 24024"/>
              <a:gd name="connsiteY1" fmla="*/ 46607 h 52253"/>
              <a:gd name="connsiteX2" fmla="*/ 24024 w 24024"/>
              <a:gd name="connsiteY2" fmla="*/ 52253 h 52253"/>
              <a:gd name="connsiteX3" fmla="*/ 9711 w 24024"/>
              <a:gd name="connsiteY3" fmla="*/ 12837 h 52253"/>
              <a:gd name="connsiteX4" fmla="*/ 9404 w 24024"/>
              <a:gd name="connsiteY4" fmla="*/ 0 h 52253"/>
              <a:gd name="connsiteX5" fmla="*/ 0 w 24024"/>
              <a:gd name="connsiteY5" fmla="*/ 6908 h 52253"/>
              <a:gd name="connsiteX0" fmla="*/ 0 w 24024"/>
              <a:gd name="connsiteY0" fmla="*/ 6908 h 52253"/>
              <a:gd name="connsiteX1" fmla="*/ 14535 w 24024"/>
              <a:gd name="connsiteY1" fmla="*/ 46607 h 52253"/>
              <a:gd name="connsiteX2" fmla="*/ 24024 w 24024"/>
              <a:gd name="connsiteY2" fmla="*/ 52253 h 52253"/>
              <a:gd name="connsiteX3" fmla="*/ 9672 w 24024"/>
              <a:gd name="connsiteY3" fmla="*/ 12630 h 52253"/>
              <a:gd name="connsiteX4" fmla="*/ 9404 w 24024"/>
              <a:gd name="connsiteY4" fmla="*/ 0 h 52253"/>
              <a:gd name="connsiteX5" fmla="*/ 0 w 24024"/>
              <a:gd name="connsiteY5" fmla="*/ 6908 h 52253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430 h 52516"/>
              <a:gd name="connsiteX1" fmla="*/ 14361 w 23850"/>
              <a:gd name="connsiteY1" fmla="*/ 46870 h 52516"/>
              <a:gd name="connsiteX2" fmla="*/ 23850 w 23850"/>
              <a:gd name="connsiteY2" fmla="*/ 52516 h 52516"/>
              <a:gd name="connsiteX3" fmla="*/ 9498 w 23850"/>
              <a:gd name="connsiteY3" fmla="*/ 12893 h 52516"/>
              <a:gd name="connsiteX4" fmla="*/ 9440 w 23850"/>
              <a:gd name="connsiteY4" fmla="*/ 3629 h 52516"/>
              <a:gd name="connsiteX5" fmla="*/ 9230 w 23850"/>
              <a:gd name="connsiteY5" fmla="*/ 263 h 52516"/>
              <a:gd name="connsiteX6" fmla="*/ 0 w 23850"/>
              <a:gd name="connsiteY6" fmla="*/ 7430 h 52516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167 h 52253"/>
              <a:gd name="connsiteX1" fmla="*/ 14361 w 23850"/>
              <a:gd name="connsiteY1" fmla="*/ 46607 h 52253"/>
              <a:gd name="connsiteX2" fmla="*/ 23850 w 23850"/>
              <a:gd name="connsiteY2" fmla="*/ 52253 h 52253"/>
              <a:gd name="connsiteX3" fmla="*/ 9498 w 23850"/>
              <a:gd name="connsiteY3" fmla="*/ 12630 h 52253"/>
              <a:gd name="connsiteX4" fmla="*/ 9230 w 23850"/>
              <a:gd name="connsiteY4" fmla="*/ 0 h 52253"/>
              <a:gd name="connsiteX5" fmla="*/ 0 w 23850"/>
              <a:gd name="connsiteY5" fmla="*/ 7167 h 52253"/>
              <a:gd name="connsiteX0" fmla="*/ 0 w 23850"/>
              <a:gd name="connsiteY0" fmla="*/ 7847 h 52933"/>
              <a:gd name="connsiteX1" fmla="*/ 14361 w 23850"/>
              <a:gd name="connsiteY1" fmla="*/ 47287 h 52933"/>
              <a:gd name="connsiteX2" fmla="*/ 23850 w 23850"/>
              <a:gd name="connsiteY2" fmla="*/ 52933 h 52933"/>
              <a:gd name="connsiteX3" fmla="*/ 9498 w 23850"/>
              <a:gd name="connsiteY3" fmla="*/ 13310 h 52933"/>
              <a:gd name="connsiteX4" fmla="*/ 9509 w 23850"/>
              <a:gd name="connsiteY4" fmla="*/ 0 h 52933"/>
              <a:gd name="connsiteX5" fmla="*/ 0 w 23850"/>
              <a:gd name="connsiteY5" fmla="*/ 7847 h 52933"/>
              <a:gd name="connsiteX0" fmla="*/ 0 w 23850"/>
              <a:gd name="connsiteY0" fmla="*/ 7847 h 52933"/>
              <a:gd name="connsiteX1" fmla="*/ 14361 w 23850"/>
              <a:gd name="connsiteY1" fmla="*/ 47287 h 52933"/>
              <a:gd name="connsiteX2" fmla="*/ 23850 w 23850"/>
              <a:gd name="connsiteY2" fmla="*/ 52933 h 52933"/>
              <a:gd name="connsiteX3" fmla="*/ 9498 w 23850"/>
              <a:gd name="connsiteY3" fmla="*/ 13310 h 52933"/>
              <a:gd name="connsiteX4" fmla="*/ 9509 w 23850"/>
              <a:gd name="connsiteY4" fmla="*/ 0 h 52933"/>
              <a:gd name="connsiteX5" fmla="*/ 0 w 23850"/>
              <a:gd name="connsiteY5" fmla="*/ 7847 h 52933"/>
              <a:gd name="connsiteX0" fmla="*/ 0 w 23252"/>
              <a:gd name="connsiteY0" fmla="*/ 0 h 63138"/>
              <a:gd name="connsiteX1" fmla="*/ 13763 w 23252"/>
              <a:gd name="connsiteY1" fmla="*/ 57492 h 63138"/>
              <a:gd name="connsiteX2" fmla="*/ 23252 w 23252"/>
              <a:gd name="connsiteY2" fmla="*/ 63138 h 63138"/>
              <a:gd name="connsiteX3" fmla="*/ 8900 w 23252"/>
              <a:gd name="connsiteY3" fmla="*/ 23515 h 63138"/>
              <a:gd name="connsiteX4" fmla="*/ 8911 w 23252"/>
              <a:gd name="connsiteY4" fmla="*/ 10205 h 63138"/>
              <a:gd name="connsiteX5" fmla="*/ 0 w 23252"/>
              <a:gd name="connsiteY5" fmla="*/ 0 h 63138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8900 w 23252"/>
              <a:gd name="connsiteY3" fmla="*/ 30638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9421 w 23252"/>
              <a:gd name="connsiteY3" fmla="*/ 14862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3252"/>
              <a:gd name="connsiteY0" fmla="*/ 7123 h 70261"/>
              <a:gd name="connsiteX1" fmla="*/ 13763 w 23252"/>
              <a:gd name="connsiteY1" fmla="*/ 64615 h 70261"/>
              <a:gd name="connsiteX2" fmla="*/ 23252 w 23252"/>
              <a:gd name="connsiteY2" fmla="*/ 70261 h 70261"/>
              <a:gd name="connsiteX3" fmla="*/ 9421 w 23252"/>
              <a:gd name="connsiteY3" fmla="*/ 14862 h 70261"/>
              <a:gd name="connsiteX4" fmla="*/ 8988 w 23252"/>
              <a:gd name="connsiteY4" fmla="*/ 0 h 70261"/>
              <a:gd name="connsiteX5" fmla="*/ 0 w 23252"/>
              <a:gd name="connsiteY5" fmla="*/ 7123 h 70261"/>
              <a:gd name="connsiteX0" fmla="*/ 0 w 22404"/>
              <a:gd name="connsiteY0" fmla="*/ 7123 h 64615"/>
              <a:gd name="connsiteX1" fmla="*/ 13763 w 22404"/>
              <a:gd name="connsiteY1" fmla="*/ 64615 h 64615"/>
              <a:gd name="connsiteX2" fmla="*/ 22404 w 22404"/>
              <a:gd name="connsiteY2" fmla="*/ 61364 h 64615"/>
              <a:gd name="connsiteX3" fmla="*/ 9421 w 22404"/>
              <a:gd name="connsiteY3" fmla="*/ 14862 h 64615"/>
              <a:gd name="connsiteX4" fmla="*/ 8988 w 22404"/>
              <a:gd name="connsiteY4" fmla="*/ 0 h 64615"/>
              <a:gd name="connsiteX5" fmla="*/ 0 w 22404"/>
              <a:gd name="connsiteY5" fmla="*/ 7123 h 64615"/>
              <a:gd name="connsiteX0" fmla="*/ 0 w 22404"/>
              <a:gd name="connsiteY0" fmla="*/ 7123 h 61364"/>
              <a:gd name="connsiteX1" fmla="*/ 13204 w 22404"/>
              <a:gd name="connsiteY1" fmla="*/ 54218 h 61364"/>
              <a:gd name="connsiteX2" fmla="*/ 22404 w 22404"/>
              <a:gd name="connsiteY2" fmla="*/ 61364 h 61364"/>
              <a:gd name="connsiteX3" fmla="*/ 9421 w 22404"/>
              <a:gd name="connsiteY3" fmla="*/ 14862 h 61364"/>
              <a:gd name="connsiteX4" fmla="*/ 8988 w 22404"/>
              <a:gd name="connsiteY4" fmla="*/ 0 h 61364"/>
              <a:gd name="connsiteX5" fmla="*/ 0 w 22404"/>
              <a:gd name="connsiteY5" fmla="*/ 7123 h 61364"/>
              <a:gd name="connsiteX0" fmla="*/ 0 w 25261"/>
              <a:gd name="connsiteY0" fmla="*/ 18332 h 72573"/>
              <a:gd name="connsiteX1" fmla="*/ 13204 w 25261"/>
              <a:gd name="connsiteY1" fmla="*/ 65427 h 72573"/>
              <a:gd name="connsiteX2" fmla="*/ 22404 w 25261"/>
              <a:gd name="connsiteY2" fmla="*/ 72573 h 72573"/>
              <a:gd name="connsiteX3" fmla="*/ 9421 w 25261"/>
              <a:gd name="connsiteY3" fmla="*/ 26071 h 72573"/>
              <a:gd name="connsiteX4" fmla="*/ 25261 w 25261"/>
              <a:gd name="connsiteY4" fmla="*/ 0 h 72573"/>
              <a:gd name="connsiteX5" fmla="*/ 0 w 25261"/>
              <a:gd name="connsiteY5" fmla="*/ 18332 h 72573"/>
              <a:gd name="connsiteX0" fmla="*/ 0 w 27020"/>
              <a:gd name="connsiteY0" fmla="*/ 21478 h 75719"/>
              <a:gd name="connsiteX1" fmla="*/ 13204 w 27020"/>
              <a:gd name="connsiteY1" fmla="*/ 68573 h 75719"/>
              <a:gd name="connsiteX2" fmla="*/ 22404 w 27020"/>
              <a:gd name="connsiteY2" fmla="*/ 75719 h 75719"/>
              <a:gd name="connsiteX3" fmla="*/ 9421 w 27020"/>
              <a:gd name="connsiteY3" fmla="*/ 29217 h 75719"/>
              <a:gd name="connsiteX4" fmla="*/ 27020 w 27020"/>
              <a:gd name="connsiteY4" fmla="*/ 0 h 75719"/>
              <a:gd name="connsiteX5" fmla="*/ 0 w 27020"/>
              <a:gd name="connsiteY5" fmla="*/ 21478 h 75719"/>
              <a:gd name="connsiteX0" fmla="*/ 0 w 27164"/>
              <a:gd name="connsiteY0" fmla="*/ 21478 h 75719"/>
              <a:gd name="connsiteX1" fmla="*/ 13204 w 27164"/>
              <a:gd name="connsiteY1" fmla="*/ 68573 h 75719"/>
              <a:gd name="connsiteX2" fmla="*/ 22404 w 27164"/>
              <a:gd name="connsiteY2" fmla="*/ 75719 h 75719"/>
              <a:gd name="connsiteX3" fmla="*/ 9421 w 27164"/>
              <a:gd name="connsiteY3" fmla="*/ 29217 h 75719"/>
              <a:gd name="connsiteX4" fmla="*/ 9555 w 27164"/>
              <a:gd name="connsiteY4" fmla="*/ 16954 h 75719"/>
              <a:gd name="connsiteX5" fmla="*/ 27020 w 27164"/>
              <a:gd name="connsiteY5" fmla="*/ 0 h 75719"/>
              <a:gd name="connsiteX6" fmla="*/ 0 w 27164"/>
              <a:gd name="connsiteY6" fmla="*/ 21478 h 75719"/>
              <a:gd name="connsiteX0" fmla="*/ 0 w 27164"/>
              <a:gd name="connsiteY0" fmla="*/ 21478 h 75719"/>
              <a:gd name="connsiteX1" fmla="*/ 13204 w 27164"/>
              <a:gd name="connsiteY1" fmla="*/ 68573 h 75719"/>
              <a:gd name="connsiteX2" fmla="*/ 22404 w 27164"/>
              <a:gd name="connsiteY2" fmla="*/ 75719 h 75719"/>
              <a:gd name="connsiteX3" fmla="*/ 9421 w 27164"/>
              <a:gd name="connsiteY3" fmla="*/ 29217 h 75719"/>
              <a:gd name="connsiteX4" fmla="*/ 9555 w 27164"/>
              <a:gd name="connsiteY4" fmla="*/ 16954 h 75719"/>
              <a:gd name="connsiteX5" fmla="*/ 27020 w 27164"/>
              <a:gd name="connsiteY5" fmla="*/ 0 h 75719"/>
              <a:gd name="connsiteX6" fmla="*/ 0 w 27164"/>
              <a:gd name="connsiteY6" fmla="*/ 21478 h 75719"/>
              <a:gd name="connsiteX0" fmla="*/ 0 w 27020"/>
              <a:gd name="connsiteY0" fmla="*/ 21478 h 75719"/>
              <a:gd name="connsiteX1" fmla="*/ 13204 w 27020"/>
              <a:gd name="connsiteY1" fmla="*/ 68573 h 75719"/>
              <a:gd name="connsiteX2" fmla="*/ 22404 w 27020"/>
              <a:gd name="connsiteY2" fmla="*/ 75719 h 75719"/>
              <a:gd name="connsiteX3" fmla="*/ 9421 w 27020"/>
              <a:gd name="connsiteY3" fmla="*/ 29217 h 75719"/>
              <a:gd name="connsiteX4" fmla="*/ 9555 w 27020"/>
              <a:gd name="connsiteY4" fmla="*/ 16954 h 75719"/>
              <a:gd name="connsiteX5" fmla="*/ 27020 w 27020"/>
              <a:gd name="connsiteY5" fmla="*/ 0 h 75719"/>
              <a:gd name="connsiteX6" fmla="*/ 0 w 27020"/>
              <a:gd name="connsiteY6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555 w 28874"/>
              <a:gd name="connsiteY4" fmla="*/ 16954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459 w 28874"/>
              <a:gd name="connsiteY4" fmla="*/ 154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459 w 28874"/>
              <a:gd name="connsiteY4" fmla="*/ 154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5719"/>
              <a:gd name="connsiteX1" fmla="*/ 13204 w 28874"/>
              <a:gd name="connsiteY1" fmla="*/ 68573 h 75719"/>
              <a:gd name="connsiteX2" fmla="*/ 22404 w 28874"/>
              <a:gd name="connsiteY2" fmla="*/ 75719 h 75719"/>
              <a:gd name="connsiteX3" fmla="*/ 9421 w 28874"/>
              <a:gd name="connsiteY3" fmla="*/ 29217 h 75719"/>
              <a:gd name="connsiteX4" fmla="*/ 9536 w 28874"/>
              <a:gd name="connsiteY4" fmla="*/ 16902 h 75719"/>
              <a:gd name="connsiteX5" fmla="*/ 28874 w 28874"/>
              <a:gd name="connsiteY5" fmla="*/ 1436 h 75719"/>
              <a:gd name="connsiteX6" fmla="*/ 27020 w 28874"/>
              <a:gd name="connsiteY6" fmla="*/ 0 h 75719"/>
              <a:gd name="connsiteX7" fmla="*/ 0 w 28874"/>
              <a:gd name="connsiteY7" fmla="*/ 21478 h 75719"/>
              <a:gd name="connsiteX0" fmla="*/ 0 w 28874"/>
              <a:gd name="connsiteY0" fmla="*/ 21478 h 76547"/>
              <a:gd name="connsiteX1" fmla="*/ 13204 w 28874"/>
              <a:gd name="connsiteY1" fmla="*/ 68573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28874"/>
              <a:gd name="connsiteY0" fmla="*/ 21478 h 76547"/>
              <a:gd name="connsiteX1" fmla="*/ 21572 w 28874"/>
              <a:gd name="connsiteY1" fmla="*/ 74159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28874"/>
              <a:gd name="connsiteY0" fmla="*/ 21478 h 76547"/>
              <a:gd name="connsiteX1" fmla="*/ 21630 w 28874"/>
              <a:gd name="connsiteY1" fmla="*/ 74211 h 76547"/>
              <a:gd name="connsiteX2" fmla="*/ 26260 w 28874"/>
              <a:gd name="connsiteY2" fmla="*/ 76547 h 76547"/>
              <a:gd name="connsiteX3" fmla="*/ 9421 w 28874"/>
              <a:gd name="connsiteY3" fmla="*/ 29217 h 76547"/>
              <a:gd name="connsiteX4" fmla="*/ 9536 w 28874"/>
              <a:gd name="connsiteY4" fmla="*/ 16902 h 76547"/>
              <a:gd name="connsiteX5" fmla="*/ 28874 w 28874"/>
              <a:gd name="connsiteY5" fmla="*/ 1436 h 76547"/>
              <a:gd name="connsiteX6" fmla="*/ 27020 w 28874"/>
              <a:gd name="connsiteY6" fmla="*/ 0 h 76547"/>
              <a:gd name="connsiteX7" fmla="*/ 0 w 28874"/>
              <a:gd name="connsiteY7" fmla="*/ 21478 h 76547"/>
              <a:gd name="connsiteX0" fmla="*/ 0 w 30995"/>
              <a:gd name="connsiteY0" fmla="*/ 53133 h 76547"/>
              <a:gd name="connsiteX1" fmla="*/ 23751 w 30995"/>
              <a:gd name="connsiteY1" fmla="*/ 74211 h 76547"/>
              <a:gd name="connsiteX2" fmla="*/ 28381 w 30995"/>
              <a:gd name="connsiteY2" fmla="*/ 76547 h 76547"/>
              <a:gd name="connsiteX3" fmla="*/ 11542 w 30995"/>
              <a:gd name="connsiteY3" fmla="*/ 29217 h 76547"/>
              <a:gd name="connsiteX4" fmla="*/ 11657 w 30995"/>
              <a:gd name="connsiteY4" fmla="*/ 16902 h 76547"/>
              <a:gd name="connsiteX5" fmla="*/ 30995 w 30995"/>
              <a:gd name="connsiteY5" fmla="*/ 1436 h 76547"/>
              <a:gd name="connsiteX6" fmla="*/ 29141 w 30995"/>
              <a:gd name="connsiteY6" fmla="*/ 0 h 76547"/>
              <a:gd name="connsiteX7" fmla="*/ 0 w 30995"/>
              <a:gd name="connsiteY7" fmla="*/ 53133 h 76547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1542 w 30995"/>
              <a:gd name="connsiteY3" fmla="*/ 27781 h 75111"/>
              <a:gd name="connsiteX4" fmla="*/ 11657 w 30995"/>
              <a:gd name="connsiteY4" fmla="*/ 15466 h 75111"/>
              <a:gd name="connsiteX5" fmla="*/ 30995 w 30995"/>
              <a:gd name="connsiteY5" fmla="*/ 0 h 75111"/>
              <a:gd name="connsiteX6" fmla="*/ 24012 w 30995"/>
              <a:gd name="connsiteY6" fmla="*/ 1461 h 75111"/>
              <a:gd name="connsiteX7" fmla="*/ 0 w 30995"/>
              <a:gd name="connsiteY7" fmla="*/ 51697 h 75111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3991 w 30995"/>
              <a:gd name="connsiteY3" fmla="*/ 29074 h 75111"/>
              <a:gd name="connsiteX4" fmla="*/ 11657 w 30995"/>
              <a:gd name="connsiteY4" fmla="*/ 15466 h 75111"/>
              <a:gd name="connsiteX5" fmla="*/ 30995 w 30995"/>
              <a:gd name="connsiteY5" fmla="*/ 0 h 75111"/>
              <a:gd name="connsiteX6" fmla="*/ 24012 w 30995"/>
              <a:gd name="connsiteY6" fmla="*/ 1461 h 75111"/>
              <a:gd name="connsiteX7" fmla="*/ 0 w 30995"/>
              <a:gd name="connsiteY7" fmla="*/ 51697 h 75111"/>
              <a:gd name="connsiteX0" fmla="*/ 0 w 30995"/>
              <a:gd name="connsiteY0" fmla="*/ 51697 h 75111"/>
              <a:gd name="connsiteX1" fmla="*/ 23751 w 30995"/>
              <a:gd name="connsiteY1" fmla="*/ 72775 h 75111"/>
              <a:gd name="connsiteX2" fmla="*/ 28381 w 30995"/>
              <a:gd name="connsiteY2" fmla="*/ 75111 h 75111"/>
              <a:gd name="connsiteX3" fmla="*/ 13991 w 30995"/>
              <a:gd name="connsiteY3" fmla="*/ 29074 h 75111"/>
              <a:gd name="connsiteX4" fmla="*/ 30995 w 30995"/>
              <a:gd name="connsiteY4" fmla="*/ 0 h 75111"/>
              <a:gd name="connsiteX5" fmla="*/ 24012 w 30995"/>
              <a:gd name="connsiteY5" fmla="*/ 1461 h 75111"/>
              <a:gd name="connsiteX6" fmla="*/ 0 w 30995"/>
              <a:gd name="connsiteY6" fmla="*/ 51697 h 75111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91 w 28381"/>
              <a:gd name="connsiteY3" fmla="*/ 27613 h 73650"/>
              <a:gd name="connsiteX4" fmla="*/ 26580 w 28381"/>
              <a:gd name="connsiteY4" fmla="*/ 1177 h 73650"/>
              <a:gd name="connsiteX5" fmla="*/ 24012 w 28381"/>
              <a:gd name="connsiteY5" fmla="*/ 0 h 73650"/>
              <a:gd name="connsiteX6" fmla="*/ 0 w 28381"/>
              <a:gd name="connsiteY6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91 w 28381"/>
              <a:gd name="connsiteY3" fmla="*/ 27613 h 73650"/>
              <a:gd name="connsiteX4" fmla="*/ 26580 w 28381"/>
              <a:gd name="connsiteY4" fmla="*/ 1177 h 73650"/>
              <a:gd name="connsiteX5" fmla="*/ 24012 w 28381"/>
              <a:gd name="connsiteY5" fmla="*/ 0 h 73650"/>
              <a:gd name="connsiteX6" fmla="*/ 0 w 28381"/>
              <a:gd name="connsiteY6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0 w 28381"/>
              <a:gd name="connsiteY0" fmla="*/ 50236 h 73650"/>
              <a:gd name="connsiteX1" fmla="*/ 23751 w 28381"/>
              <a:gd name="connsiteY1" fmla="*/ 71314 h 73650"/>
              <a:gd name="connsiteX2" fmla="*/ 28381 w 28381"/>
              <a:gd name="connsiteY2" fmla="*/ 73650 h 73650"/>
              <a:gd name="connsiteX3" fmla="*/ 13988 w 28381"/>
              <a:gd name="connsiteY3" fmla="*/ 57319 h 73650"/>
              <a:gd name="connsiteX4" fmla="*/ 13991 w 28381"/>
              <a:gd name="connsiteY4" fmla="*/ 27613 h 73650"/>
              <a:gd name="connsiteX5" fmla="*/ 26580 w 28381"/>
              <a:gd name="connsiteY5" fmla="*/ 1177 h 73650"/>
              <a:gd name="connsiteX6" fmla="*/ 24012 w 28381"/>
              <a:gd name="connsiteY6" fmla="*/ 0 h 73650"/>
              <a:gd name="connsiteX7" fmla="*/ 0 w 28381"/>
              <a:gd name="connsiteY7" fmla="*/ 50236 h 73650"/>
              <a:gd name="connsiteX0" fmla="*/ 16653 w 16653"/>
              <a:gd name="connsiteY0" fmla="*/ 50433 h 73650"/>
              <a:gd name="connsiteX1" fmla="*/ 9763 w 16653"/>
              <a:gd name="connsiteY1" fmla="*/ 71314 h 73650"/>
              <a:gd name="connsiteX2" fmla="*/ 14393 w 16653"/>
              <a:gd name="connsiteY2" fmla="*/ 73650 h 73650"/>
              <a:gd name="connsiteX3" fmla="*/ 0 w 16653"/>
              <a:gd name="connsiteY3" fmla="*/ 57319 h 73650"/>
              <a:gd name="connsiteX4" fmla="*/ 3 w 16653"/>
              <a:gd name="connsiteY4" fmla="*/ 27613 h 73650"/>
              <a:gd name="connsiteX5" fmla="*/ 12592 w 16653"/>
              <a:gd name="connsiteY5" fmla="*/ 1177 h 73650"/>
              <a:gd name="connsiteX6" fmla="*/ 10024 w 16653"/>
              <a:gd name="connsiteY6" fmla="*/ 0 h 73650"/>
              <a:gd name="connsiteX7" fmla="*/ 16653 w 16653"/>
              <a:gd name="connsiteY7" fmla="*/ 50433 h 73650"/>
              <a:gd name="connsiteX0" fmla="*/ 20391 w 20391"/>
              <a:gd name="connsiteY0" fmla="*/ 43550 h 73650"/>
              <a:gd name="connsiteX1" fmla="*/ 9763 w 20391"/>
              <a:gd name="connsiteY1" fmla="*/ 71314 h 73650"/>
              <a:gd name="connsiteX2" fmla="*/ 14393 w 20391"/>
              <a:gd name="connsiteY2" fmla="*/ 73650 h 73650"/>
              <a:gd name="connsiteX3" fmla="*/ 0 w 20391"/>
              <a:gd name="connsiteY3" fmla="*/ 57319 h 73650"/>
              <a:gd name="connsiteX4" fmla="*/ 3 w 20391"/>
              <a:gd name="connsiteY4" fmla="*/ 27613 h 73650"/>
              <a:gd name="connsiteX5" fmla="*/ 12592 w 20391"/>
              <a:gd name="connsiteY5" fmla="*/ 1177 h 73650"/>
              <a:gd name="connsiteX6" fmla="*/ 10024 w 20391"/>
              <a:gd name="connsiteY6" fmla="*/ 0 h 73650"/>
              <a:gd name="connsiteX7" fmla="*/ 20391 w 20391"/>
              <a:gd name="connsiteY7" fmla="*/ 43550 h 73650"/>
              <a:gd name="connsiteX0" fmla="*/ 20391 w 30581"/>
              <a:gd name="connsiteY0" fmla="*/ 43550 h 74460"/>
              <a:gd name="connsiteX1" fmla="*/ 30581 w 30581"/>
              <a:gd name="connsiteY1" fmla="*/ 74460 h 74460"/>
              <a:gd name="connsiteX2" fmla="*/ 14393 w 30581"/>
              <a:gd name="connsiteY2" fmla="*/ 73650 h 74460"/>
              <a:gd name="connsiteX3" fmla="*/ 0 w 30581"/>
              <a:gd name="connsiteY3" fmla="*/ 57319 h 74460"/>
              <a:gd name="connsiteX4" fmla="*/ 3 w 30581"/>
              <a:gd name="connsiteY4" fmla="*/ 27613 h 74460"/>
              <a:gd name="connsiteX5" fmla="*/ 12592 w 30581"/>
              <a:gd name="connsiteY5" fmla="*/ 1177 h 74460"/>
              <a:gd name="connsiteX6" fmla="*/ 10024 w 30581"/>
              <a:gd name="connsiteY6" fmla="*/ 0 h 74460"/>
              <a:gd name="connsiteX7" fmla="*/ 20391 w 30581"/>
              <a:gd name="connsiteY7" fmla="*/ 43550 h 74460"/>
              <a:gd name="connsiteX0" fmla="*/ 20391 w 34918"/>
              <a:gd name="connsiteY0" fmla="*/ 43550 h 76403"/>
              <a:gd name="connsiteX1" fmla="*/ 30581 w 34918"/>
              <a:gd name="connsiteY1" fmla="*/ 74460 h 76403"/>
              <a:gd name="connsiteX2" fmla="*/ 34918 w 34918"/>
              <a:gd name="connsiteY2" fmla="*/ 76403 h 76403"/>
              <a:gd name="connsiteX3" fmla="*/ 0 w 34918"/>
              <a:gd name="connsiteY3" fmla="*/ 57319 h 76403"/>
              <a:gd name="connsiteX4" fmla="*/ 3 w 34918"/>
              <a:gd name="connsiteY4" fmla="*/ 27613 h 76403"/>
              <a:gd name="connsiteX5" fmla="*/ 12592 w 34918"/>
              <a:gd name="connsiteY5" fmla="*/ 1177 h 76403"/>
              <a:gd name="connsiteX6" fmla="*/ 10024 w 34918"/>
              <a:gd name="connsiteY6" fmla="*/ 0 h 76403"/>
              <a:gd name="connsiteX7" fmla="*/ 20391 w 34918"/>
              <a:gd name="connsiteY7" fmla="*/ 43550 h 76403"/>
              <a:gd name="connsiteX0" fmla="*/ 20388 w 48743"/>
              <a:gd name="connsiteY0" fmla="*/ 43550 h 76403"/>
              <a:gd name="connsiteX1" fmla="*/ 30578 w 48743"/>
              <a:gd name="connsiteY1" fmla="*/ 74460 h 76403"/>
              <a:gd name="connsiteX2" fmla="*/ 34915 w 48743"/>
              <a:gd name="connsiteY2" fmla="*/ 76403 h 76403"/>
              <a:gd name="connsiteX3" fmla="*/ 48743 w 48743"/>
              <a:gd name="connsiteY3" fmla="*/ 47093 h 76403"/>
              <a:gd name="connsiteX4" fmla="*/ 0 w 48743"/>
              <a:gd name="connsiteY4" fmla="*/ 27613 h 76403"/>
              <a:gd name="connsiteX5" fmla="*/ 12589 w 48743"/>
              <a:gd name="connsiteY5" fmla="*/ 1177 h 76403"/>
              <a:gd name="connsiteX6" fmla="*/ 10021 w 48743"/>
              <a:gd name="connsiteY6" fmla="*/ 0 h 76403"/>
              <a:gd name="connsiteX7" fmla="*/ 20388 w 48743"/>
              <a:gd name="connsiteY7" fmla="*/ 43550 h 76403"/>
              <a:gd name="connsiteX0" fmla="*/ 10367 w 38722"/>
              <a:gd name="connsiteY0" fmla="*/ 43550 h 76403"/>
              <a:gd name="connsiteX1" fmla="*/ 20557 w 38722"/>
              <a:gd name="connsiteY1" fmla="*/ 74460 h 76403"/>
              <a:gd name="connsiteX2" fmla="*/ 24894 w 38722"/>
              <a:gd name="connsiteY2" fmla="*/ 76403 h 76403"/>
              <a:gd name="connsiteX3" fmla="*/ 38722 w 38722"/>
              <a:gd name="connsiteY3" fmla="*/ 47093 h 76403"/>
              <a:gd name="connsiteX4" fmla="*/ 38506 w 38722"/>
              <a:gd name="connsiteY4" fmla="*/ 44919 h 76403"/>
              <a:gd name="connsiteX5" fmla="*/ 2568 w 38722"/>
              <a:gd name="connsiteY5" fmla="*/ 1177 h 76403"/>
              <a:gd name="connsiteX6" fmla="*/ 0 w 38722"/>
              <a:gd name="connsiteY6" fmla="*/ 0 h 76403"/>
              <a:gd name="connsiteX7" fmla="*/ 10367 w 38722"/>
              <a:gd name="connsiteY7" fmla="*/ 43550 h 76403"/>
              <a:gd name="connsiteX0" fmla="*/ 10367 w 38722"/>
              <a:gd name="connsiteY0" fmla="*/ 43550 h 76403"/>
              <a:gd name="connsiteX1" fmla="*/ 20557 w 38722"/>
              <a:gd name="connsiteY1" fmla="*/ 74460 h 76403"/>
              <a:gd name="connsiteX2" fmla="*/ 24894 w 38722"/>
              <a:gd name="connsiteY2" fmla="*/ 76403 h 76403"/>
              <a:gd name="connsiteX3" fmla="*/ 38722 w 38722"/>
              <a:gd name="connsiteY3" fmla="*/ 47093 h 76403"/>
              <a:gd name="connsiteX4" fmla="*/ 38506 w 38722"/>
              <a:gd name="connsiteY4" fmla="*/ 44919 h 76403"/>
              <a:gd name="connsiteX5" fmla="*/ 35628 w 38722"/>
              <a:gd name="connsiteY5" fmla="*/ 49947 h 76403"/>
              <a:gd name="connsiteX6" fmla="*/ 0 w 38722"/>
              <a:gd name="connsiteY6" fmla="*/ 0 h 76403"/>
              <a:gd name="connsiteX7" fmla="*/ 10367 w 38722"/>
              <a:gd name="connsiteY7" fmla="*/ 43550 h 76403"/>
              <a:gd name="connsiteX0" fmla="*/ 0 w 28355"/>
              <a:gd name="connsiteY0" fmla="*/ 0 h 32853"/>
              <a:gd name="connsiteX1" fmla="*/ 10190 w 28355"/>
              <a:gd name="connsiteY1" fmla="*/ 30910 h 32853"/>
              <a:gd name="connsiteX2" fmla="*/ 14527 w 28355"/>
              <a:gd name="connsiteY2" fmla="*/ 32853 h 32853"/>
              <a:gd name="connsiteX3" fmla="*/ 28355 w 28355"/>
              <a:gd name="connsiteY3" fmla="*/ 3543 h 32853"/>
              <a:gd name="connsiteX4" fmla="*/ 28139 w 28355"/>
              <a:gd name="connsiteY4" fmla="*/ 1369 h 32853"/>
              <a:gd name="connsiteX5" fmla="*/ 25261 w 28355"/>
              <a:gd name="connsiteY5" fmla="*/ 6397 h 32853"/>
              <a:gd name="connsiteX6" fmla="*/ 17268 w 28355"/>
              <a:gd name="connsiteY6" fmla="*/ 3254 h 32853"/>
              <a:gd name="connsiteX7" fmla="*/ 0 w 28355"/>
              <a:gd name="connsiteY7" fmla="*/ 0 h 32853"/>
              <a:gd name="connsiteX0" fmla="*/ 0 w 28355"/>
              <a:gd name="connsiteY0" fmla="*/ 11112 h 43965"/>
              <a:gd name="connsiteX1" fmla="*/ 10190 w 28355"/>
              <a:gd name="connsiteY1" fmla="*/ 42022 h 43965"/>
              <a:gd name="connsiteX2" fmla="*/ 14527 w 28355"/>
              <a:gd name="connsiteY2" fmla="*/ 43965 h 43965"/>
              <a:gd name="connsiteX3" fmla="*/ 28355 w 28355"/>
              <a:gd name="connsiteY3" fmla="*/ 14655 h 43965"/>
              <a:gd name="connsiteX4" fmla="*/ 28139 w 28355"/>
              <a:gd name="connsiteY4" fmla="*/ 12481 h 43965"/>
              <a:gd name="connsiteX5" fmla="*/ 25261 w 28355"/>
              <a:gd name="connsiteY5" fmla="*/ 17509 h 43965"/>
              <a:gd name="connsiteX6" fmla="*/ 17268 w 28355"/>
              <a:gd name="connsiteY6" fmla="*/ 14366 h 43965"/>
              <a:gd name="connsiteX7" fmla="*/ 17073 w 28355"/>
              <a:gd name="connsiteY7" fmla="*/ 0 h 43965"/>
              <a:gd name="connsiteX8" fmla="*/ 0 w 28355"/>
              <a:gd name="connsiteY8" fmla="*/ 11112 h 43965"/>
              <a:gd name="connsiteX0" fmla="*/ 0 w 28355"/>
              <a:gd name="connsiteY0" fmla="*/ 19214 h 52067"/>
              <a:gd name="connsiteX1" fmla="*/ 10190 w 28355"/>
              <a:gd name="connsiteY1" fmla="*/ 50124 h 52067"/>
              <a:gd name="connsiteX2" fmla="*/ 14527 w 28355"/>
              <a:gd name="connsiteY2" fmla="*/ 52067 h 52067"/>
              <a:gd name="connsiteX3" fmla="*/ 28355 w 28355"/>
              <a:gd name="connsiteY3" fmla="*/ 22757 h 52067"/>
              <a:gd name="connsiteX4" fmla="*/ 28139 w 28355"/>
              <a:gd name="connsiteY4" fmla="*/ 20583 h 52067"/>
              <a:gd name="connsiteX5" fmla="*/ 25261 w 28355"/>
              <a:gd name="connsiteY5" fmla="*/ 25611 h 52067"/>
              <a:gd name="connsiteX6" fmla="*/ 17268 w 28355"/>
              <a:gd name="connsiteY6" fmla="*/ 22468 h 52067"/>
              <a:gd name="connsiteX7" fmla="*/ 17073 w 28355"/>
              <a:gd name="connsiteY7" fmla="*/ 8102 h 52067"/>
              <a:gd name="connsiteX8" fmla="*/ 20958 w 28355"/>
              <a:gd name="connsiteY8" fmla="*/ 39 h 52067"/>
              <a:gd name="connsiteX9" fmla="*/ 0 w 28355"/>
              <a:gd name="connsiteY9" fmla="*/ 19214 h 52067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0 w 28355"/>
              <a:gd name="connsiteY10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0 w 28355"/>
              <a:gd name="connsiteY11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0 w 28355"/>
              <a:gd name="connsiteY12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0 w 28355"/>
              <a:gd name="connsiteY13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0 w 28355"/>
              <a:gd name="connsiteY14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0 w 28355"/>
              <a:gd name="connsiteY15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0 w 28355"/>
              <a:gd name="connsiteY16" fmla="*/ 27526 h 60379"/>
              <a:gd name="connsiteX0" fmla="*/ 0 w 28355"/>
              <a:gd name="connsiteY0" fmla="*/ 27526 h 60379"/>
              <a:gd name="connsiteX1" fmla="*/ 10190 w 28355"/>
              <a:gd name="connsiteY1" fmla="*/ 58436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3952 w 28355"/>
              <a:gd name="connsiteY16" fmla="*/ 29196 h 60379"/>
              <a:gd name="connsiteX17" fmla="*/ 0 w 28355"/>
              <a:gd name="connsiteY17" fmla="*/ 27526 h 60379"/>
              <a:gd name="connsiteX0" fmla="*/ 0 w 28355"/>
              <a:gd name="connsiteY0" fmla="*/ 27526 h 60379"/>
              <a:gd name="connsiteX1" fmla="*/ 10248 w 28355"/>
              <a:gd name="connsiteY1" fmla="*/ 58229 h 60379"/>
              <a:gd name="connsiteX2" fmla="*/ 14527 w 28355"/>
              <a:gd name="connsiteY2" fmla="*/ 60379 h 60379"/>
              <a:gd name="connsiteX3" fmla="*/ 28355 w 28355"/>
              <a:gd name="connsiteY3" fmla="*/ 31069 h 60379"/>
              <a:gd name="connsiteX4" fmla="*/ 28139 w 28355"/>
              <a:gd name="connsiteY4" fmla="*/ 28895 h 60379"/>
              <a:gd name="connsiteX5" fmla="*/ 25261 w 28355"/>
              <a:gd name="connsiteY5" fmla="*/ 33923 h 60379"/>
              <a:gd name="connsiteX6" fmla="*/ 17268 w 28355"/>
              <a:gd name="connsiteY6" fmla="*/ 30780 h 60379"/>
              <a:gd name="connsiteX7" fmla="*/ 17073 w 28355"/>
              <a:gd name="connsiteY7" fmla="*/ 16414 h 60379"/>
              <a:gd name="connsiteX8" fmla="*/ 20958 w 28355"/>
              <a:gd name="connsiteY8" fmla="*/ 8351 h 60379"/>
              <a:gd name="connsiteX9" fmla="*/ 18320 w 28355"/>
              <a:gd name="connsiteY9" fmla="*/ 91 h 60379"/>
              <a:gd name="connsiteX10" fmla="*/ 15461 w 28355"/>
              <a:gd name="connsiteY10" fmla="*/ 5794 h 60379"/>
              <a:gd name="connsiteX11" fmla="*/ 11356 w 28355"/>
              <a:gd name="connsiteY11" fmla="*/ 4614 h 60379"/>
              <a:gd name="connsiteX12" fmla="*/ 15314 w 28355"/>
              <a:gd name="connsiteY12" fmla="*/ 17200 h 60379"/>
              <a:gd name="connsiteX13" fmla="*/ 14068 w 28355"/>
              <a:gd name="connsiteY13" fmla="*/ 34113 h 60379"/>
              <a:gd name="connsiteX14" fmla="*/ 10549 w 28355"/>
              <a:gd name="connsiteY14" fmla="*/ 34113 h 60379"/>
              <a:gd name="connsiteX15" fmla="*/ 7104 w 28355"/>
              <a:gd name="connsiteY15" fmla="*/ 23690 h 60379"/>
              <a:gd name="connsiteX16" fmla="*/ 3952 w 28355"/>
              <a:gd name="connsiteY16" fmla="*/ 29196 h 60379"/>
              <a:gd name="connsiteX17" fmla="*/ 0 w 28355"/>
              <a:gd name="connsiteY17" fmla="*/ 27526 h 60379"/>
              <a:gd name="connsiteX0" fmla="*/ 0 w 28355"/>
              <a:gd name="connsiteY0" fmla="*/ 27526 h 60327"/>
              <a:gd name="connsiteX1" fmla="*/ 10248 w 28355"/>
              <a:gd name="connsiteY1" fmla="*/ 58229 h 60327"/>
              <a:gd name="connsiteX2" fmla="*/ 14353 w 28355"/>
              <a:gd name="connsiteY2" fmla="*/ 60327 h 60327"/>
              <a:gd name="connsiteX3" fmla="*/ 28355 w 28355"/>
              <a:gd name="connsiteY3" fmla="*/ 31069 h 60327"/>
              <a:gd name="connsiteX4" fmla="*/ 28139 w 28355"/>
              <a:gd name="connsiteY4" fmla="*/ 28895 h 60327"/>
              <a:gd name="connsiteX5" fmla="*/ 25261 w 28355"/>
              <a:gd name="connsiteY5" fmla="*/ 33923 h 60327"/>
              <a:gd name="connsiteX6" fmla="*/ 17268 w 28355"/>
              <a:gd name="connsiteY6" fmla="*/ 30780 h 60327"/>
              <a:gd name="connsiteX7" fmla="*/ 17073 w 28355"/>
              <a:gd name="connsiteY7" fmla="*/ 16414 h 60327"/>
              <a:gd name="connsiteX8" fmla="*/ 20958 w 28355"/>
              <a:gd name="connsiteY8" fmla="*/ 8351 h 60327"/>
              <a:gd name="connsiteX9" fmla="*/ 18320 w 28355"/>
              <a:gd name="connsiteY9" fmla="*/ 91 h 60327"/>
              <a:gd name="connsiteX10" fmla="*/ 15461 w 28355"/>
              <a:gd name="connsiteY10" fmla="*/ 5794 h 60327"/>
              <a:gd name="connsiteX11" fmla="*/ 11356 w 28355"/>
              <a:gd name="connsiteY11" fmla="*/ 4614 h 60327"/>
              <a:gd name="connsiteX12" fmla="*/ 15314 w 28355"/>
              <a:gd name="connsiteY12" fmla="*/ 17200 h 60327"/>
              <a:gd name="connsiteX13" fmla="*/ 14068 w 28355"/>
              <a:gd name="connsiteY13" fmla="*/ 34113 h 60327"/>
              <a:gd name="connsiteX14" fmla="*/ 10549 w 28355"/>
              <a:gd name="connsiteY14" fmla="*/ 34113 h 60327"/>
              <a:gd name="connsiteX15" fmla="*/ 7104 w 28355"/>
              <a:gd name="connsiteY15" fmla="*/ 23690 h 60327"/>
              <a:gd name="connsiteX16" fmla="*/ 3952 w 28355"/>
              <a:gd name="connsiteY16" fmla="*/ 29196 h 60327"/>
              <a:gd name="connsiteX17" fmla="*/ 0 w 28355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3856 w 28259"/>
              <a:gd name="connsiteY16" fmla="*/ 29196 h 60327"/>
              <a:gd name="connsiteX17" fmla="*/ 0 w 28259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4049 w 28259"/>
              <a:gd name="connsiteY16" fmla="*/ 29403 h 60327"/>
              <a:gd name="connsiteX17" fmla="*/ 0 w 28259"/>
              <a:gd name="connsiteY17" fmla="*/ 27526 h 60327"/>
              <a:gd name="connsiteX0" fmla="*/ 0 w 28259"/>
              <a:gd name="connsiteY0" fmla="*/ 27526 h 60327"/>
              <a:gd name="connsiteX1" fmla="*/ 10152 w 28259"/>
              <a:gd name="connsiteY1" fmla="*/ 58229 h 60327"/>
              <a:gd name="connsiteX2" fmla="*/ 14257 w 28259"/>
              <a:gd name="connsiteY2" fmla="*/ 60327 h 60327"/>
              <a:gd name="connsiteX3" fmla="*/ 28259 w 28259"/>
              <a:gd name="connsiteY3" fmla="*/ 31069 h 60327"/>
              <a:gd name="connsiteX4" fmla="*/ 28043 w 28259"/>
              <a:gd name="connsiteY4" fmla="*/ 28895 h 60327"/>
              <a:gd name="connsiteX5" fmla="*/ 25165 w 28259"/>
              <a:gd name="connsiteY5" fmla="*/ 33923 h 60327"/>
              <a:gd name="connsiteX6" fmla="*/ 17172 w 28259"/>
              <a:gd name="connsiteY6" fmla="*/ 30780 h 60327"/>
              <a:gd name="connsiteX7" fmla="*/ 16977 w 28259"/>
              <a:gd name="connsiteY7" fmla="*/ 16414 h 60327"/>
              <a:gd name="connsiteX8" fmla="*/ 20862 w 28259"/>
              <a:gd name="connsiteY8" fmla="*/ 8351 h 60327"/>
              <a:gd name="connsiteX9" fmla="*/ 18224 w 28259"/>
              <a:gd name="connsiteY9" fmla="*/ 91 h 60327"/>
              <a:gd name="connsiteX10" fmla="*/ 15365 w 28259"/>
              <a:gd name="connsiteY10" fmla="*/ 5794 h 60327"/>
              <a:gd name="connsiteX11" fmla="*/ 11260 w 28259"/>
              <a:gd name="connsiteY11" fmla="*/ 4614 h 60327"/>
              <a:gd name="connsiteX12" fmla="*/ 15218 w 28259"/>
              <a:gd name="connsiteY12" fmla="*/ 17200 h 60327"/>
              <a:gd name="connsiteX13" fmla="*/ 13972 w 28259"/>
              <a:gd name="connsiteY13" fmla="*/ 34113 h 60327"/>
              <a:gd name="connsiteX14" fmla="*/ 10453 w 28259"/>
              <a:gd name="connsiteY14" fmla="*/ 34113 h 60327"/>
              <a:gd name="connsiteX15" fmla="*/ 7008 w 28259"/>
              <a:gd name="connsiteY15" fmla="*/ 23690 h 60327"/>
              <a:gd name="connsiteX16" fmla="*/ 4049 w 28259"/>
              <a:gd name="connsiteY16" fmla="*/ 29403 h 60327"/>
              <a:gd name="connsiteX17" fmla="*/ 0 w 28259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8043 w 28220"/>
              <a:gd name="connsiteY4" fmla="*/ 28895 h 60327"/>
              <a:gd name="connsiteX5" fmla="*/ 25165 w 28220"/>
              <a:gd name="connsiteY5" fmla="*/ 33923 h 60327"/>
              <a:gd name="connsiteX6" fmla="*/ 17172 w 28220"/>
              <a:gd name="connsiteY6" fmla="*/ 3078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172 w 28220"/>
              <a:gd name="connsiteY6" fmla="*/ 3078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6977 w 28220"/>
              <a:gd name="connsiteY7" fmla="*/ 16414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526 h 60327"/>
              <a:gd name="connsiteX1" fmla="*/ 10152 w 28220"/>
              <a:gd name="connsiteY1" fmla="*/ 58229 h 60327"/>
              <a:gd name="connsiteX2" fmla="*/ 14257 w 28220"/>
              <a:gd name="connsiteY2" fmla="*/ 60327 h 60327"/>
              <a:gd name="connsiteX3" fmla="*/ 28220 w 28220"/>
              <a:gd name="connsiteY3" fmla="*/ 30655 h 60327"/>
              <a:gd name="connsiteX4" fmla="*/ 27619 w 28220"/>
              <a:gd name="connsiteY4" fmla="*/ 28895 h 60327"/>
              <a:gd name="connsiteX5" fmla="*/ 25165 w 28220"/>
              <a:gd name="connsiteY5" fmla="*/ 33923 h 60327"/>
              <a:gd name="connsiteX6" fmla="*/ 17056 w 28220"/>
              <a:gd name="connsiteY6" fmla="*/ 30470 h 60327"/>
              <a:gd name="connsiteX7" fmla="*/ 17054 w 28220"/>
              <a:gd name="connsiteY7" fmla="*/ 16311 h 60327"/>
              <a:gd name="connsiteX8" fmla="*/ 20862 w 28220"/>
              <a:gd name="connsiteY8" fmla="*/ 8351 h 60327"/>
              <a:gd name="connsiteX9" fmla="*/ 18224 w 28220"/>
              <a:gd name="connsiteY9" fmla="*/ 91 h 60327"/>
              <a:gd name="connsiteX10" fmla="*/ 15365 w 28220"/>
              <a:gd name="connsiteY10" fmla="*/ 5794 h 60327"/>
              <a:gd name="connsiteX11" fmla="*/ 11260 w 28220"/>
              <a:gd name="connsiteY11" fmla="*/ 4614 h 60327"/>
              <a:gd name="connsiteX12" fmla="*/ 15218 w 28220"/>
              <a:gd name="connsiteY12" fmla="*/ 17200 h 60327"/>
              <a:gd name="connsiteX13" fmla="*/ 13972 w 28220"/>
              <a:gd name="connsiteY13" fmla="*/ 34113 h 60327"/>
              <a:gd name="connsiteX14" fmla="*/ 10453 w 28220"/>
              <a:gd name="connsiteY14" fmla="*/ 34113 h 60327"/>
              <a:gd name="connsiteX15" fmla="*/ 7008 w 28220"/>
              <a:gd name="connsiteY15" fmla="*/ 23690 h 60327"/>
              <a:gd name="connsiteX16" fmla="*/ 4049 w 28220"/>
              <a:gd name="connsiteY16" fmla="*/ 29403 h 60327"/>
              <a:gd name="connsiteX17" fmla="*/ 0 w 28220"/>
              <a:gd name="connsiteY17" fmla="*/ 27526 h 60327"/>
              <a:gd name="connsiteX0" fmla="*/ 0 w 28220"/>
              <a:gd name="connsiteY0" fmla="*/ 27435 h 60236"/>
              <a:gd name="connsiteX1" fmla="*/ 10152 w 28220"/>
              <a:gd name="connsiteY1" fmla="*/ 58138 h 60236"/>
              <a:gd name="connsiteX2" fmla="*/ 14257 w 28220"/>
              <a:gd name="connsiteY2" fmla="*/ 60236 h 60236"/>
              <a:gd name="connsiteX3" fmla="*/ 28220 w 28220"/>
              <a:gd name="connsiteY3" fmla="*/ 30564 h 60236"/>
              <a:gd name="connsiteX4" fmla="*/ 27619 w 28220"/>
              <a:gd name="connsiteY4" fmla="*/ 28804 h 60236"/>
              <a:gd name="connsiteX5" fmla="*/ 25165 w 28220"/>
              <a:gd name="connsiteY5" fmla="*/ 33832 h 60236"/>
              <a:gd name="connsiteX6" fmla="*/ 17056 w 28220"/>
              <a:gd name="connsiteY6" fmla="*/ 30379 h 60236"/>
              <a:gd name="connsiteX7" fmla="*/ 17054 w 28220"/>
              <a:gd name="connsiteY7" fmla="*/ 16220 h 60236"/>
              <a:gd name="connsiteX8" fmla="*/ 20862 w 28220"/>
              <a:gd name="connsiteY8" fmla="*/ 8260 h 60236"/>
              <a:gd name="connsiteX9" fmla="*/ 18224 w 28220"/>
              <a:gd name="connsiteY9" fmla="*/ 0 h 60236"/>
              <a:gd name="connsiteX10" fmla="*/ 15365 w 28220"/>
              <a:gd name="connsiteY10" fmla="*/ 5703 h 60236"/>
              <a:gd name="connsiteX11" fmla="*/ 11260 w 28220"/>
              <a:gd name="connsiteY11" fmla="*/ 4523 h 60236"/>
              <a:gd name="connsiteX12" fmla="*/ 15218 w 28220"/>
              <a:gd name="connsiteY12" fmla="*/ 17109 h 60236"/>
              <a:gd name="connsiteX13" fmla="*/ 13972 w 28220"/>
              <a:gd name="connsiteY13" fmla="*/ 34022 h 60236"/>
              <a:gd name="connsiteX14" fmla="*/ 10453 w 28220"/>
              <a:gd name="connsiteY14" fmla="*/ 34022 h 60236"/>
              <a:gd name="connsiteX15" fmla="*/ 7008 w 28220"/>
              <a:gd name="connsiteY15" fmla="*/ 23599 h 60236"/>
              <a:gd name="connsiteX16" fmla="*/ 4049 w 28220"/>
              <a:gd name="connsiteY16" fmla="*/ 29312 h 60236"/>
              <a:gd name="connsiteX17" fmla="*/ 0 w 28220"/>
              <a:gd name="connsiteY17" fmla="*/ 27435 h 60236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365 w 28220"/>
              <a:gd name="connsiteY10" fmla="*/ 6065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365 w 28220"/>
              <a:gd name="connsiteY10" fmla="*/ 6065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260 w 28220"/>
              <a:gd name="connsiteY11" fmla="*/ 4885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18 w 28220"/>
              <a:gd name="connsiteY12" fmla="*/ 17471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3972 w 28220"/>
              <a:gd name="connsiteY13" fmla="*/ 34384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453 w 28220"/>
              <a:gd name="connsiteY14" fmla="*/ 34384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376 w 28220"/>
              <a:gd name="connsiteY14" fmla="*/ 34436 h 60598"/>
              <a:gd name="connsiteX15" fmla="*/ 7008 w 28220"/>
              <a:gd name="connsiteY15" fmla="*/ 23961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8220"/>
              <a:gd name="connsiteY0" fmla="*/ 27797 h 60598"/>
              <a:gd name="connsiteX1" fmla="*/ 10152 w 28220"/>
              <a:gd name="connsiteY1" fmla="*/ 58500 h 60598"/>
              <a:gd name="connsiteX2" fmla="*/ 14257 w 28220"/>
              <a:gd name="connsiteY2" fmla="*/ 60598 h 60598"/>
              <a:gd name="connsiteX3" fmla="*/ 28220 w 28220"/>
              <a:gd name="connsiteY3" fmla="*/ 30926 h 60598"/>
              <a:gd name="connsiteX4" fmla="*/ 27619 w 28220"/>
              <a:gd name="connsiteY4" fmla="*/ 29166 h 60598"/>
              <a:gd name="connsiteX5" fmla="*/ 25165 w 28220"/>
              <a:gd name="connsiteY5" fmla="*/ 34194 h 60598"/>
              <a:gd name="connsiteX6" fmla="*/ 17056 w 28220"/>
              <a:gd name="connsiteY6" fmla="*/ 30741 h 60598"/>
              <a:gd name="connsiteX7" fmla="*/ 17054 w 28220"/>
              <a:gd name="connsiteY7" fmla="*/ 16582 h 60598"/>
              <a:gd name="connsiteX8" fmla="*/ 20862 w 28220"/>
              <a:gd name="connsiteY8" fmla="*/ 8622 h 60598"/>
              <a:gd name="connsiteX9" fmla="*/ 18070 w 28220"/>
              <a:gd name="connsiteY9" fmla="*/ 0 h 60598"/>
              <a:gd name="connsiteX10" fmla="*/ 15288 w 28220"/>
              <a:gd name="connsiteY10" fmla="*/ 5962 h 60598"/>
              <a:gd name="connsiteX11" fmla="*/ 11164 w 28220"/>
              <a:gd name="connsiteY11" fmla="*/ 4264 h 60598"/>
              <a:gd name="connsiteX12" fmla="*/ 15295 w 28220"/>
              <a:gd name="connsiteY12" fmla="*/ 16592 h 60598"/>
              <a:gd name="connsiteX13" fmla="*/ 14126 w 28220"/>
              <a:gd name="connsiteY13" fmla="*/ 34746 h 60598"/>
              <a:gd name="connsiteX14" fmla="*/ 10376 w 28220"/>
              <a:gd name="connsiteY14" fmla="*/ 34436 h 60598"/>
              <a:gd name="connsiteX15" fmla="*/ 6912 w 28220"/>
              <a:gd name="connsiteY15" fmla="*/ 23858 h 60598"/>
              <a:gd name="connsiteX16" fmla="*/ 4049 w 28220"/>
              <a:gd name="connsiteY16" fmla="*/ 29674 h 60598"/>
              <a:gd name="connsiteX17" fmla="*/ 0 w 28220"/>
              <a:gd name="connsiteY17" fmla="*/ 27797 h 60598"/>
              <a:gd name="connsiteX0" fmla="*/ 0 w 25235"/>
              <a:gd name="connsiteY0" fmla="*/ 19852 h 60598"/>
              <a:gd name="connsiteX1" fmla="*/ 7167 w 25235"/>
              <a:gd name="connsiteY1" fmla="*/ 58500 h 60598"/>
              <a:gd name="connsiteX2" fmla="*/ 11272 w 25235"/>
              <a:gd name="connsiteY2" fmla="*/ 60598 h 60598"/>
              <a:gd name="connsiteX3" fmla="*/ 25235 w 25235"/>
              <a:gd name="connsiteY3" fmla="*/ 30926 h 60598"/>
              <a:gd name="connsiteX4" fmla="*/ 24634 w 25235"/>
              <a:gd name="connsiteY4" fmla="*/ 29166 h 60598"/>
              <a:gd name="connsiteX5" fmla="*/ 22180 w 25235"/>
              <a:gd name="connsiteY5" fmla="*/ 34194 h 60598"/>
              <a:gd name="connsiteX6" fmla="*/ 14071 w 25235"/>
              <a:gd name="connsiteY6" fmla="*/ 30741 h 60598"/>
              <a:gd name="connsiteX7" fmla="*/ 14069 w 25235"/>
              <a:gd name="connsiteY7" fmla="*/ 16582 h 60598"/>
              <a:gd name="connsiteX8" fmla="*/ 17877 w 25235"/>
              <a:gd name="connsiteY8" fmla="*/ 8622 h 60598"/>
              <a:gd name="connsiteX9" fmla="*/ 15085 w 25235"/>
              <a:gd name="connsiteY9" fmla="*/ 0 h 60598"/>
              <a:gd name="connsiteX10" fmla="*/ 12303 w 25235"/>
              <a:gd name="connsiteY10" fmla="*/ 5962 h 60598"/>
              <a:gd name="connsiteX11" fmla="*/ 8179 w 25235"/>
              <a:gd name="connsiteY11" fmla="*/ 4264 h 60598"/>
              <a:gd name="connsiteX12" fmla="*/ 12310 w 25235"/>
              <a:gd name="connsiteY12" fmla="*/ 16592 h 60598"/>
              <a:gd name="connsiteX13" fmla="*/ 11141 w 25235"/>
              <a:gd name="connsiteY13" fmla="*/ 34746 h 60598"/>
              <a:gd name="connsiteX14" fmla="*/ 7391 w 25235"/>
              <a:gd name="connsiteY14" fmla="*/ 34436 h 60598"/>
              <a:gd name="connsiteX15" fmla="*/ 3927 w 25235"/>
              <a:gd name="connsiteY15" fmla="*/ 23858 h 60598"/>
              <a:gd name="connsiteX16" fmla="*/ 1064 w 25235"/>
              <a:gd name="connsiteY16" fmla="*/ 29674 h 60598"/>
              <a:gd name="connsiteX17" fmla="*/ 0 w 25235"/>
              <a:gd name="connsiteY17" fmla="*/ 19852 h 60598"/>
              <a:gd name="connsiteX0" fmla="*/ 3880 w 29115"/>
              <a:gd name="connsiteY0" fmla="*/ 19852 h 60598"/>
              <a:gd name="connsiteX1" fmla="*/ 0 w 29115"/>
              <a:gd name="connsiteY1" fmla="*/ 53077 h 60598"/>
              <a:gd name="connsiteX2" fmla="*/ 15152 w 29115"/>
              <a:gd name="connsiteY2" fmla="*/ 60598 h 60598"/>
              <a:gd name="connsiteX3" fmla="*/ 29115 w 29115"/>
              <a:gd name="connsiteY3" fmla="*/ 30926 h 60598"/>
              <a:gd name="connsiteX4" fmla="*/ 28514 w 29115"/>
              <a:gd name="connsiteY4" fmla="*/ 29166 h 60598"/>
              <a:gd name="connsiteX5" fmla="*/ 26060 w 29115"/>
              <a:gd name="connsiteY5" fmla="*/ 34194 h 60598"/>
              <a:gd name="connsiteX6" fmla="*/ 17951 w 29115"/>
              <a:gd name="connsiteY6" fmla="*/ 30741 h 60598"/>
              <a:gd name="connsiteX7" fmla="*/ 17949 w 29115"/>
              <a:gd name="connsiteY7" fmla="*/ 16582 h 60598"/>
              <a:gd name="connsiteX8" fmla="*/ 21757 w 29115"/>
              <a:gd name="connsiteY8" fmla="*/ 8622 h 60598"/>
              <a:gd name="connsiteX9" fmla="*/ 18965 w 29115"/>
              <a:gd name="connsiteY9" fmla="*/ 0 h 60598"/>
              <a:gd name="connsiteX10" fmla="*/ 16183 w 29115"/>
              <a:gd name="connsiteY10" fmla="*/ 5962 h 60598"/>
              <a:gd name="connsiteX11" fmla="*/ 12059 w 29115"/>
              <a:gd name="connsiteY11" fmla="*/ 4264 h 60598"/>
              <a:gd name="connsiteX12" fmla="*/ 16190 w 29115"/>
              <a:gd name="connsiteY12" fmla="*/ 16592 h 60598"/>
              <a:gd name="connsiteX13" fmla="*/ 15021 w 29115"/>
              <a:gd name="connsiteY13" fmla="*/ 34746 h 60598"/>
              <a:gd name="connsiteX14" fmla="*/ 11271 w 29115"/>
              <a:gd name="connsiteY14" fmla="*/ 34436 h 60598"/>
              <a:gd name="connsiteX15" fmla="*/ 7807 w 29115"/>
              <a:gd name="connsiteY15" fmla="*/ 23858 h 60598"/>
              <a:gd name="connsiteX16" fmla="*/ 4944 w 29115"/>
              <a:gd name="connsiteY16" fmla="*/ 29674 h 60598"/>
              <a:gd name="connsiteX17" fmla="*/ 3880 w 29115"/>
              <a:gd name="connsiteY17" fmla="*/ 19852 h 60598"/>
              <a:gd name="connsiteX0" fmla="*/ 7264 w 32499"/>
              <a:gd name="connsiteY0" fmla="*/ 19852 h 60598"/>
              <a:gd name="connsiteX1" fmla="*/ 0 w 32499"/>
              <a:gd name="connsiteY1" fmla="*/ 43177 h 60598"/>
              <a:gd name="connsiteX2" fmla="*/ 18536 w 32499"/>
              <a:gd name="connsiteY2" fmla="*/ 60598 h 60598"/>
              <a:gd name="connsiteX3" fmla="*/ 32499 w 32499"/>
              <a:gd name="connsiteY3" fmla="*/ 30926 h 60598"/>
              <a:gd name="connsiteX4" fmla="*/ 31898 w 32499"/>
              <a:gd name="connsiteY4" fmla="*/ 29166 h 60598"/>
              <a:gd name="connsiteX5" fmla="*/ 29444 w 32499"/>
              <a:gd name="connsiteY5" fmla="*/ 34194 h 60598"/>
              <a:gd name="connsiteX6" fmla="*/ 21335 w 32499"/>
              <a:gd name="connsiteY6" fmla="*/ 30741 h 60598"/>
              <a:gd name="connsiteX7" fmla="*/ 21333 w 32499"/>
              <a:gd name="connsiteY7" fmla="*/ 16582 h 60598"/>
              <a:gd name="connsiteX8" fmla="*/ 25141 w 32499"/>
              <a:gd name="connsiteY8" fmla="*/ 8622 h 60598"/>
              <a:gd name="connsiteX9" fmla="*/ 22349 w 32499"/>
              <a:gd name="connsiteY9" fmla="*/ 0 h 60598"/>
              <a:gd name="connsiteX10" fmla="*/ 19567 w 32499"/>
              <a:gd name="connsiteY10" fmla="*/ 5962 h 60598"/>
              <a:gd name="connsiteX11" fmla="*/ 15443 w 32499"/>
              <a:gd name="connsiteY11" fmla="*/ 4264 h 60598"/>
              <a:gd name="connsiteX12" fmla="*/ 19574 w 32499"/>
              <a:gd name="connsiteY12" fmla="*/ 16592 h 60598"/>
              <a:gd name="connsiteX13" fmla="*/ 18405 w 32499"/>
              <a:gd name="connsiteY13" fmla="*/ 34746 h 60598"/>
              <a:gd name="connsiteX14" fmla="*/ 14655 w 32499"/>
              <a:gd name="connsiteY14" fmla="*/ 34436 h 60598"/>
              <a:gd name="connsiteX15" fmla="*/ 11191 w 32499"/>
              <a:gd name="connsiteY15" fmla="*/ 23858 h 60598"/>
              <a:gd name="connsiteX16" fmla="*/ 8328 w 32499"/>
              <a:gd name="connsiteY16" fmla="*/ 29674 h 60598"/>
              <a:gd name="connsiteX17" fmla="*/ 7264 w 32499"/>
              <a:gd name="connsiteY17" fmla="*/ 19852 h 60598"/>
              <a:gd name="connsiteX0" fmla="*/ 7288 w 32499"/>
              <a:gd name="connsiteY0" fmla="*/ 20230 h 60598"/>
              <a:gd name="connsiteX1" fmla="*/ 0 w 32499"/>
              <a:gd name="connsiteY1" fmla="*/ 43177 h 60598"/>
              <a:gd name="connsiteX2" fmla="*/ 18536 w 32499"/>
              <a:gd name="connsiteY2" fmla="*/ 60598 h 60598"/>
              <a:gd name="connsiteX3" fmla="*/ 32499 w 32499"/>
              <a:gd name="connsiteY3" fmla="*/ 30926 h 60598"/>
              <a:gd name="connsiteX4" fmla="*/ 31898 w 32499"/>
              <a:gd name="connsiteY4" fmla="*/ 29166 h 60598"/>
              <a:gd name="connsiteX5" fmla="*/ 29444 w 32499"/>
              <a:gd name="connsiteY5" fmla="*/ 34194 h 60598"/>
              <a:gd name="connsiteX6" fmla="*/ 21335 w 32499"/>
              <a:gd name="connsiteY6" fmla="*/ 30741 h 60598"/>
              <a:gd name="connsiteX7" fmla="*/ 21333 w 32499"/>
              <a:gd name="connsiteY7" fmla="*/ 16582 h 60598"/>
              <a:gd name="connsiteX8" fmla="*/ 25141 w 32499"/>
              <a:gd name="connsiteY8" fmla="*/ 8622 h 60598"/>
              <a:gd name="connsiteX9" fmla="*/ 22349 w 32499"/>
              <a:gd name="connsiteY9" fmla="*/ 0 h 60598"/>
              <a:gd name="connsiteX10" fmla="*/ 19567 w 32499"/>
              <a:gd name="connsiteY10" fmla="*/ 5962 h 60598"/>
              <a:gd name="connsiteX11" fmla="*/ 15443 w 32499"/>
              <a:gd name="connsiteY11" fmla="*/ 4264 h 60598"/>
              <a:gd name="connsiteX12" fmla="*/ 19574 w 32499"/>
              <a:gd name="connsiteY12" fmla="*/ 16592 h 60598"/>
              <a:gd name="connsiteX13" fmla="*/ 18405 w 32499"/>
              <a:gd name="connsiteY13" fmla="*/ 34746 h 60598"/>
              <a:gd name="connsiteX14" fmla="*/ 14655 w 32499"/>
              <a:gd name="connsiteY14" fmla="*/ 34436 h 60598"/>
              <a:gd name="connsiteX15" fmla="*/ 11191 w 32499"/>
              <a:gd name="connsiteY15" fmla="*/ 23858 h 60598"/>
              <a:gd name="connsiteX16" fmla="*/ 8328 w 32499"/>
              <a:gd name="connsiteY16" fmla="*/ 29674 h 60598"/>
              <a:gd name="connsiteX17" fmla="*/ 7288 w 32499"/>
              <a:gd name="connsiteY17" fmla="*/ 20230 h 60598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1191 w 32499"/>
              <a:gd name="connsiteY15" fmla="*/ 23858 h 46474"/>
              <a:gd name="connsiteX16" fmla="*/ 8328 w 32499"/>
              <a:gd name="connsiteY16" fmla="*/ 29674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1191 w 32499"/>
              <a:gd name="connsiteY15" fmla="*/ 23858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4655 w 32499"/>
              <a:gd name="connsiteY14" fmla="*/ 3443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8405 w 32499"/>
              <a:gd name="connsiteY13" fmla="*/ 34746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6149 w 32499"/>
              <a:gd name="connsiteY13" fmla="*/ 33548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2499"/>
              <a:gd name="connsiteY0" fmla="*/ 20230 h 46474"/>
              <a:gd name="connsiteX1" fmla="*/ 0 w 32499"/>
              <a:gd name="connsiteY1" fmla="*/ 43177 h 46474"/>
              <a:gd name="connsiteX2" fmla="*/ 908 w 32499"/>
              <a:gd name="connsiteY2" fmla="*/ 46474 h 46474"/>
              <a:gd name="connsiteX3" fmla="*/ 32499 w 32499"/>
              <a:gd name="connsiteY3" fmla="*/ 30926 h 46474"/>
              <a:gd name="connsiteX4" fmla="*/ 31898 w 32499"/>
              <a:gd name="connsiteY4" fmla="*/ 29166 h 46474"/>
              <a:gd name="connsiteX5" fmla="*/ 29444 w 32499"/>
              <a:gd name="connsiteY5" fmla="*/ 34194 h 46474"/>
              <a:gd name="connsiteX6" fmla="*/ 21335 w 32499"/>
              <a:gd name="connsiteY6" fmla="*/ 30741 h 46474"/>
              <a:gd name="connsiteX7" fmla="*/ 21333 w 32499"/>
              <a:gd name="connsiteY7" fmla="*/ 16582 h 46474"/>
              <a:gd name="connsiteX8" fmla="*/ 25141 w 32499"/>
              <a:gd name="connsiteY8" fmla="*/ 8622 h 46474"/>
              <a:gd name="connsiteX9" fmla="*/ 22349 w 32499"/>
              <a:gd name="connsiteY9" fmla="*/ 0 h 46474"/>
              <a:gd name="connsiteX10" fmla="*/ 19567 w 32499"/>
              <a:gd name="connsiteY10" fmla="*/ 5962 h 46474"/>
              <a:gd name="connsiteX11" fmla="*/ 15443 w 32499"/>
              <a:gd name="connsiteY11" fmla="*/ 4264 h 46474"/>
              <a:gd name="connsiteX12" fmla="*/ 19574 w 32499"/>
              <a:gd name="connsiteY12" fmla="*/ 16592 h 46474"/>
              <a:gd name="connsiteX13" fmla="*/ 16149 w 32499"/>
              <a:gd name="connsiteY13" fmla="*/ 33548 h 46474"/>
              <a:gd name="connsiteX14" fmla="*/ 11670 w 32499"/>
              <a:gd name="connsiteY14" fmla="*/ 29266 h 46474"/>
              <a:gd name="connsiteX15" fmla="*/ 13823 w 32499"/>
              <a:gd name="connsiteY15" fmla="*/ 22092 h 46474"/>
              <a:gd name="connsiteX16" fmla="*/ 8234 w 32499"/>
              <a:gd name="connsiteY16" fmla="*/ 23369 h 46474"/>
              <a:gd name="connsiteX17" fmla="*/ 7288 w 32499"/>
              <a:gd name="connsiteY17" fmla="*/ 20230 h 46474"/>
              <a:gd name="connsiteX0" fmla="*/ 7288 w 31898"/>
              <a:gd name="connsiteY0" fmla="*/ 20230 h 46474"/>
              <a:gd name="connsiteX1" fmla="*/ 0 w 31898"/>
              <a:gd name="connsiteY1" fmla="*/ 43177 h 46474"/>
              <a:gd name="connsiteX2" fmla="*/ 908 w 31898"/>
              <a:gd name="connsiteY2" fmla="*/ 46474 h 46474"/>
              <a:gd name="connsiteX3" fmla="*/ 29091 w 31898"/>
              <a:gd name="connsiteY3" fmla="*/ 40069 h 46474"/>
              <a:gd name="connsiteX4" fmla="*/ 31898 w 31898"/>
              <a:gd name="connsiteY4" fmla="*/ 29166 h 46474"/>
              <a:gd name="connsiteX5" fmla="*/ 29444 w 31898"/>
              <a:gd name="connsiteY5" fmla="*/ 34194 h 46474"/>
              <a:gd name="connsiteX6" fmla="*/ 21335 w 31898"/>
              <a:gd name="connsiteY6" fmla="*/ 30741 h 46474"/>
              <a:gd name="connsiteX7" fmla="*/ 21333 w 31898"/>
              <a:gd name="connsiteY7" fmla="*/ 16582 h 46474"/>
              <a:gd name="connsiteX8" fmla="*/ 25141 w 31898"/>
              <a:gd name="connsiteY8" fmla="*/ 8622 h 46474"/>
              <a:gd name="connsiteX9" fmla="*/ 22349 w 31898"/>
              <a:gd name="connsiteY9" fmla="*/ 0 h 46474"/>
              <a:gd name="connsiteX10" fmla="*/ 19567 w 31898"/>
              <a:gd name="connsiteY10" fmla="*/ 5962 h 46474"/>
              <a:gd name="connsiteX11" fmla="*/ 15443 w 31898"/>
              <a:gd name="connsiteY11" fmla="*/ 4264 h 46474"/>
              <a:gd name="connsiteX12" fmla="*/ 19574 w 31898"/>
              <a:gd name="connsiteY12" fmla="*/ 16592 h 46474"/>
              <a:gd name="connsiteX13" fmla="*/ 16149 w 31898"/>
              <a:gd name="connsiteY13" fmla="*/ 33548 h 46474"/>
              <a:gd name="connsiteX14" fmla="*/ 11670 w 31898"/>
              <a:gd name="connsiteY14" fmla="*/ 29266 h 46474"/>
              <a:gd name="connsiteX15" fmla="*/ 13823 w 31898"/>
              <a:gd name="connsiteY15" fmla="*/ 22092 h 46474"/>
              <a:gd name="connsiteX16" fmla="*/ 8234 w 31898"/>
              <a:gd name="connsiteY16" fmla="*/ 23369 h 46474"/>
              <a:gd name="connsiteX17" fmla="*/ 7288 w 31898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29444 w 36481"/>
              <a:gd name="connsiteY5" fmla="*/ 34194 h 46474"/>
              <a:gd name="connsiteX6" fmla="*/ 21335 w 36481"/>
              <a:gd name="connsiteY6" fmla="*/ 30741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1335 w 36481"/>
              <a:gd name="connsiteY6" fmla="*/ 30741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7939 w 36481"/>
              <a:gd name="connsiteY6" fmla="*/ 19707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1333 w 36481"/>
              <a:gd name="connsiteY7" fmla="*/ 16582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5141 w 36481"/>
              <a:gd name="connsiteY8" fmla="*/ 8622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0957 w 36481"/>
              <a:gd name="connsiteY8" fmla="*/ 20539 h 46474"/>
              <a:gd name="connsiteX9" fmla="*/ 22349 w 36481"/>
              <a:gd name="connsiteY9" fmla="*/ 0 h 46474"/>
              <a:gd name="connsiteX10" fmla="*/ 19567 w 36481"/>
              <a:gd name="connsiteY10" fmla="*/ 5962 h 46474"/>
              <a:gd name="connsiteX11" fmla="*/ 15443 w 36481"/>
              <a:gd name="connsiteY11" fmla="*/ 4264 h 46474"/>
              <a:gd name="connsiteX12" fmla="*/ 19574 w 36481"/>
              <a:gd name="connsiteY12" fmla="*/ 16592 h 46474"/>
              <a:gd name="connsiteX13" fmla="*/ 16149 w 36481"/>
              <a:gd name="connsiteY13" fmla="*/ 33548 h 46474"/>
              <a:gd name="connsiteX14" fmla="*/ 11670 w 36481"/>
              <a:gd name="connsiteY14" fmla="*/ 29266 h 46474"/>
              <a:gd name="connsiteX15" fmla="*/ 13823 w 36481"/>
              <a:gd name="connsiteY15" fmla="*/ 22092 h 46474"/>
              <a:gd name="connsiteX16" fmla="*/ 8234 w 36481"/>
              <a:gd name="connsiteY16" fmla="*/ 23369 h 46474"/>
              <a:gd name="connsiteX17" fmla="*/ 7288 w 36481"/>
              <a:gd name="connsiteY17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2349 w 36481"/>
              <a:gd name="connsiteY8" fmla="*/ 0 h 46474"/>
              <a:gd name="connsiteX9" fmla="*/ 19567 w 36481"/>
              <a:gd name="connsiteY9" fmla="*/ 5962 h 46474"/>
              <a:gd name="connsiteX10" fmla="*/ 15443 w 36481"/>
              <a:gd name="connsiteY10" fmla="*/ 4264 h 46474"/>
              <a:gd name="connsiteX11" fmla="*/ 19574 w 36481"/>
              <a:gd name="connsiteY11" fmla="*/ 16592 h 46474"/>
              <a:gd name="connsiteX12" fmla="*/ 16149 w 36481"/>
              <a:gd name="connsiteY12" fmla="*/ 33548 h 46474"/>
              <a:gd name="connsiteX13" fmla="*/ 11670 w 36481"/>
              <a:gd name="connsiteY13" fmla="*/ 29266 h 46474"/>
              <a:gd name="connsiteX14" fmla="*/ 13823 w 36481"/>
              <a:gd name="connsiteY14" fmla="*/ 22092 h 46474"/>
              <a:gd name="connsiteX15" fmla="*/ 8234 w 36481"/>
              <a:gd name="connsiteY15" fmla="*/ 23369 h 46474"/>
              <a:gd name="connsiteX16" fmla="*/ 7288 w 36481"/>
              <a:gd name="connsiteY16" fmla="*/ 20230 h 46474"/>
              <a:gd name="connsiteX0" fmla="*/ 7288 w 36481"/>
              <a:gd name="connsiteY0" fmla="*/ 20230 h 46474"/>
              <a:gd name="connsiteX1" fmla="*/ 0 w 36481"/>
              <a:gd name="connsiteY1" fmla="*/ 43177 h 46474"/>
              <a:gd name="connsiteX2" fmla="*/ 908 w 36481"/>
              <a:gd name="connsiteY2" fmla="*/ 46474 h 46474"/>
              <a:gd name="connsiteX3" fmla="*/ 29091 w 36481"/>
              <a:gd name="connsiteY3" fmla="*/ 40069 h 46474"/>
              <a:gd name="connsiteX4" fmla="*/ 36481 w 36481"/>
              <a:gd name="connsiteY4" fmla="*/ 16555 h 46474"/>
              <a:gd name="connsiteX5" fmla="*/ 30784 w 36481"/>
              <a:gd name="connsiteY5" fmla="*/ 18115 h 46474"/>
              <a:gd name="connsiteX6" fmla="*/ 29843 w 36481"/>
              <a:gd name="connsiteY6" fmla="*/ 14789 h 46474"/>
              <a:gd name="connsiteX7" fmla="*/ 26833 w 36481"/>
              <a:gd name="connsiteY7" fmla="*/ 23896 h 46474"/>
              <a:gd name="connsiteX8" fmla="*/ 22349 w 36481"/>
              <a:gd name="connsiteY8" fmla="*/ 0 h 46474"/>
              <a:gd name="connsiteX9" fmla="*/ 19567 w 36481"/>
              <a:gd name="connsiteY9" fmla="*/ 5962 h 46474"/>
              <a:gd name="connsiteX10" fmla="*/ 15443 w 36481"/>
              <a:gd name="connsiteY10" fmla="*/ 4264 h 46474"/>
              <a:gd name="connsiteX11" fmla="*/ 16149 w 36481"/>
              <a:gd name="connsiteY11" fmla="*/ 33548 h 46474"/>
              <a:gd name="connsiteX12" fmla="*/ 11670 w 36481"/>
              <a:gd name="connsiteY12" fmla="*/ 29266 h 46474"/>
              <a:gd name="connsiteX13" fmla="*/ 13823 w 36481"/>
              <a:gd name="connsiteY13" fmla="*/ 22092 h 46474"/>
              <a:gd name="connsiteX14" fmla="*/ 8234 w 36481"/>
              <a:gd name="connsiteY14" fmla="*/ 23369 h 46474"/>
              <a:gd name="connsiteX15" fmla="*/ 7288 w 36481"/>
              <a:gd name="connsiteY15" fmla="*/ 20230 h 46474"/>
              <a:gd name="connsiteX0" fmla="*/ 7288 w 36481"/>
              <a:gd name="connsiteY0" fmla="*/ 15966 h 42210"/>
              <a:gd name="connsiteX1" fmla="*/ 0 w 36481"/>
              <a:gd name="connsiteY1" fmla="*/ 38913 h 42210"/>
              <a:gd name="connsiteX2" fmla="*/ 908 w 36481"/>
              <a:gd name="connsiteY2" fmla="*/ 42210 h 42210"/>
              <a:gd name="connsiteX3" fmla="*/ 29091 w 36481"/>
              <a:gd name="connsiteY3" fmla="*/ 35805 h 42210"/>
              <a:gd name="connsiteX4" fmla="*/ 36481 w 36481"/>
              <a:gd name="connsiteY4" fmla="*/ 12291 h 42210"/>
              <a:gd name="connsiteX5" fmla="*/ 30784 w 36481"/>
              <a:gd name="connsiteY5" fmla="*/ 13851 h 42210"/>
              <a:gd name="connsiteX6" fmla="*/ 29843 w 36481"/>
              <a:gd name="connsiteY6" fmla="*/ 10525 h 42210"/>
              <a:gd name="connsiteX7" fmla="*/ 26833 w 36481"/>
              <a:gd name="connsiteY7" fmla="*/ 19632 h 42210"/>
              <a:gd name="connsiteX8" fmla="*/ 19567 w 36481"/>
              <a:gd name="connsiteY8" fmla="*/ 1698 h 42210"/>
              <a:gd name="connsiteX9" fmla="*/ 15443 w 36481"/>
              <a:gd name="connsiteY9" fmla="*/ 0 h 42210"/>
              <a:gd name="connsiteX10" fmla="*/ 16149 w 36481"/>
              <a:gd name="connsiteY10" fmla="*/ 29284 h 42210"/>
              <a:gd name="connsiteX11" fmla="*/ 11670 w 36481"/>
              <a:gd name="connsiteY11" fmla="*/ 25002 h 42210"/>
              <a:gd name="connsiteX12" fmla="*/ 13823 w 36481"/>
              <a:gd name="connsiteY12" fmla="*/ 17828 h 42210"/>
              <a:gd name="connsiteX13" fmla="*/ 8234 w 36481"/>
              <a:gd name="connsiteY13" fmla="*/ 19105 h 42210"/>
              <a:gd name="connsiteX14" fmla="*/ 7288 w 36481"/>
              <a:gd name="connsiteY14" fmla="*/ 15966 h 42210"/>
              <a:gd name="connsiteX0" fmla="*/ 7288 w 36481"/>
              <a:gd name="connsiteY0" fmla="*/ 15966 h 42210"/>
              <a:gd name="connsiteX1" fmla="*/ 0 w 36481"/>
              <a:gd name="connsiteY1" fmla="*/ 38913 h 42210"/>
              <a:gd name="connsiteX2" fmla="*/ 908 w 36481"/>
              <a:gd name="connsiteY2" fmla="*/ 42210 h 42210"/>
              <a:gd name="connsiteX3" fmla="*/ 29091 w 36481"/>
              <a:gd name="connsiteY3" fmla="*/ 35805 h 42210"/>
              <a:gd name="connsiteX4" fmla="*/ 36481 w 36481"/>
              <a:gd name="connsiteY4" fmla="*/ 12291 h 42210"/>
              <a:gd name="connsiteX5" fmla="*/ 30784 w 36481"/>
              <a:gd name="connsiteY5" fmla="*/ 13851 h 42210"/>
              <a:gd name="connsiteX6" fmla="*/ 29843 w 36481"/>
              <a:gd name="connsiteY6" fmla="*/ 10525 h 42210"/>
              <a:gd name="connsiteX7" fmla="*/ 26833 w 36481"/>
              <a:gd name="connsiteY7" fmla="*/ 19632 h 42210"/>
              <a:gd name="connsiteX8" fmla="*/ 15443 w 36481"/>
              <a:gd name="connsiteY8" fmla="*/ 0 h 42210"/>
              <a:gd name="connsiteX9" fmla="*/ 16149 w 36481"/>
              <a:gd name="connsiteY9" fmla="*/ 29284 h 42210"/>
              <a:gd name="connsiteX10" fmla="*/ 11670 w 36481"/>
              <a:gd name="connsiteY10" fmla="*/ 25002 h 42210"/>
              <a:gd name="connsiteX11" fmla="*/ 13823 w 36481"/>
              <a:gd name="connsiteY11" fmla="*/ 17828 h 42210"/>
              <a:gd name="connsiteX12" fmla="*/ 8234 w 36481"/>
              <a:gd name="connsiteY12" fmla="*/ 19105 h 42210"/>
              <a:gd name="connsiteX13" fmla="*/ 7288 w 36481"/>
              <a:gd name="connsiteY13" fmla="*/ 15966 h 42210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16149 w 36481"/>
              <a:gd name="connsiteY8" fmla="*/ 18759 h 31685"/>
              <a:gd name="connsiteX9" fmla="*/ 11670 w 36481"/>
              <a:gd name="connsiteY9" fmla="*/ 14477 h 31685"/>
              <a:gd name="connsiteX10" fmla="*/ 13823 w 36481"/>
              <a:gd name="connsiteY10" fmla="*/ 7303 h 31685"/>
              <a:gd name="connsiteX11" fmla="*/ 8234 w 36481"/>
              <a:gd name="connsiteY11" fmla="*/ 8580 h 31685"/>
              <a:gd name="connsiteX12" fmla="*/ 7288 w 36481"/>
              <a:gd name="connsiteY12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17140 w 36481"/>
              <a:gd name="connsiteY8" fmla="*/ 22076 h 31685"/>
              <a:gd name="connsiteX9" fmla="*/ 16149 w 36481"/>
              <a:gd name="connsiteY9" fmla="*/ 18759 h 31685"/>
              <a:gd name="connsiteX10" fmla="*/ 11670 w 36481"/>
              <a:gd name="connsiteY10" fmla="*/ 14477 h 31685"/>
              <a:gd name="connsiteX11" fmla="*/ 13823 w 36481"/>
              <a:gd name="connsiteY11" fmla="*/ 7303 h 31685"/>
              <a:gd name="connsiteX12" fmla="*/ 8234 w 36481"/>
              <a:gd name="connsiteY12" fmla="*/ 8580 h 31685"/>
              <a:gd name="connsiteX13" fmla="*/ 7288 w 36481"/>
              <a:gd name="connsiteY13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9743 h 31685"/>
              <a:gd name="connsiteX9" fmla="*/ 17140 w 36481"/>
              <a:gd name="connsiteY9" fmla="*/ 22076 h 31685"/>
              <a:gd name="connsiteX10" fmla="*/ 16149 w 36481"/>
              <a:gd name="connsiteY10" fmla="*/ 18759 h 31685"/>
              <a:gd name="connsiteX11" fmla="*/ 11670 w 36481"/>
              <a:gd name="connsiteY11" fmla="*/ 14477 h 31685"/>
              <a:gd name="connsiteX12" fmla="*/ 13823 w 36481"/>
              <a:gd name="connsiteY12" fmla="*/ 7303 h 31685"/>
              <a:gd name="connsiteX13" fmla="*/ 8234 w 36481"/>
              <a:gd name="connsiteY13" fmla="*/ 8580 h 31685"/>
              <a:gd name="connsiteX14" fmla="*/ 7288 w 36481"/>
              <a:gd name="connsiteY14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1670 w 36481"/>
              <a:gd name="connsiteY12" fmla="*/ 14477 h 31685"/>
              <a:gd name="connsiteX13" fmla="*/ 13823 w 36481"/>
              <a:gd name="connsiteY13" fmla="*/ 7303 h 31685"/>
              <a:gd name="connsiteX14" fmla="*/ 8234 w 36481"/>
              <a:gd name="connsiteY14" fmla="*/ 8580 h 31685"/>
              <a:gd name="connsiteX15" fmla="*/ 7288 w 36481"/>
              <a:gd name="connsiteY15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4996 w 36481"/>
              <a:gd name="connsiteY12" fmla="*/ 15089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4996 w 36481"/>
              <a:gd name="connsiteY12" fmla="*/ 15089 h 31685"/>
              <a:gd name="connsiteX13" fmla="*/ 14340 w 36481"/>
              <a:gd name="connsiteY13" fmla="*/ 17055 h 31685"/>
              <a:gd name="connsiteX14" fmla="*/ 11670 w 36481"/>
              <a:gd name="connsiteY14" fmla="*/ 14477 h 31685"/>
              <a:gd name="connsiteX15" fmla="*/ 13823 w 36481"/>
              <a:gd name="connsiteY15" fmla="*/ 7303 h 31685"/>
              <a:gd name="connsiteX16" fmla="*/ 8234 w 36481"/>
              <a:gd name="connsiteY16" fmla="*/ 8580 h 31685"/>
              <a:gd name="connsiteX17" fmla="*/ 7288 w 36481"/>
              <a:gd name="connsiteY17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6149 w 36481"/>
              <a:gd name="connsiteY11" fmla="*/ 18759 h 31685"/>
              <a:gd name="connsiteX12" fmla="*/ 14996 w 36481"/>
              <a:gd name="connsiteY12" fmla="*/ 15089 h 31685"/>
              <a:gd name="connsiteX13" fmla="*/ 14340 w 36481"/>
              <a:gd name="connsiteY13" fmla="*/ 17055 h 31685"/>
              <a:gd name="connsiteX14" fmla="*/ 11670 w 36481"/>
              <a:gd name="connsiteY14" fmla="*/ 14477 h 31685"/>
              <a:gd name="connsiteX15" fmla="*/ 13823 w 36481"/>
              <a:gd name="connsiteY15" fmla="*/ 7303 h 31685"/>
              <a:gd name="connsiteX16" fmla="*/ 8234 w 36481"/>
              <a:gd name="connsiteY16" fmla="*/ 8580 h 31685"/>
              <a:gd name="connsiteX17" fmla="*/ 7288 w 36481"/>
              <a:gd name="connsiteY17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4996 w 36481"/>
              <a:gd name="connsiteY11" fmla="*/ 15089 h 31685"/>
              <a:gd name="connsiteX12" fmla="*/ 14340 w 36481"/>
              <a:gd name="connsiteY12" fmla="*/ 17055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5150 w 36481"/>
              <a:gd name="connsiteY11" fmla="*/ 14830 h 31685"/>
              <a:gd name="connsiteX12" fmla="*/ 14340 w 36481"/>
              <a:gd name="connsiteY12" fmla="*/ 17055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288 w 36481"/>
              <a:gd name="connsiteY0" fmla="*/ 5441 h 31685"/>
              <a:gd name="connsiteX1" fmla="*/ 0 w 36481"/>
              <a:gd name="connsiteY1" fmla="*/ 28388 h 31685"/>
              <a:gd name="connsiteX2" fmla="*/ 908 w 36481"/>
              <a:gd name="connsiteY2" fmla="*/ 31685 h 31685"/>
              <a:gd name="connsiteX3" fmla="*/ 29091 w 36481"/>
              <a:gd name="connsiteY3" fmla="*/ 25280 h 31685"/>
              <a:gd name="connsiteX4" fmla="*/ 36481 w 36481"/>
              <a:gd name="connsiteY4" fmla="*/ 1766 h 31685"/>
              <a:gd name="connsiteX5" fmla="*/ 30784 w 36481"/>
              <a:gd name="connsiteY5" fmla="*/ 3326 h 31685"/>
              <a:gd name="connsiteX6" fmla="*/ 29843 w 36481"/>
              <a:gd name="connsiteY6" fmla="*/ 0 h 31685"/>
              <a:gd name="connsiteX7" fmla="*/ 26833 w 36481"/>
              <a:gd name="connsiteY7" fmla="*/ 9107 h 31685"/>
              <a:gd name="connsiteX8" fmla="*/ 24637 w 36481"/>
              <a:gd name="connsiteY8" fmla="*/ 10978 h 31685"/>
              <a:gd name="connsiteX9" fmla="*/ 24637 w 36481"/>
              <a:gd name="connsiteY9" fmla="*/ 19743 h 31685"/>
              <a:gd name="connsiteX10" fmla="*/ 17140 w 36481"/>
              <a:gd name="connsiteY10" fmla="*/ 22076 h 31685"/>
              <a:gd name="connsiteX11" fmla="*/ 15150 w 36481"/>
              <a:gd name="connsiteY11" fmla="*/ 14830 h 31685"/>
              <a:gd name="connsiteX12" fmla="*/ 14475 w 36481"/>
              <a:gd name="connsiteY12" fmla="*/ 17262 h 31685"/>
              <a:gd name="connsiteX13" fmla="*/ 11670 w 36481"/>
              <a:gd name="connsiteY13" fmla="*/ 14477 h 31685"/>
              <a:gd name="connsiteX14" fmla="*/ 13823 w 36481"/>
              <a:gd name="connsiteY14" fmla="*/ 7303 h 31685"/>
              <a:gd name="connsiteX15" fmla="*/ 8234 w 36481"/>
              <a:gd name="connsiteY15" fmla="*/ 8580 h 31685"/>
              <a:gd name="connsiteX16" fmla="*/ 7288 w 36481"/>
              <a:gd name="connsiteY16" fmla="*/ 5441 h 31685"/>
              <a:gd name="connsiteX0" fmla="*/ 7307 w 36500"/>
              <a:gd name="connsiteY0" fmla="*/ 5441 h 31685"/>
              <a:gd name="connsiteX1" fmla="*/ 0 w 36500"/>
              <a:gd name="connsiteY1" fmla="*/ 29940 h 31685"/>
              <a:gd name="connsiteX2" fmla="*/ 927 w 36500"/>
              <a:gd name="connsiteY2" fmla="*/ 31685 h 31685"/>
              <a:gd name="connsiteX3" fmla="*/ 29110 w 36500"/>
              <a:gd name="connsiteY3" fmla="*/ 25280 h 31685"/>
              <a:gd name="connsiteX4" fmla="*/ 36500 w 36500"/>
              <a:gd name="connsiteY4" fmla="*/ 1766 h 31685"/>
              <a:gd name="connsiteX5" fmla="*/ 30803 w 36500"/>
              <a:gd name="connsiteY5" fmla="*/ 3326 h 31685"/>
              <a:gd name="connsiteX6" fmla="*/ 29862 w 36500"/>
              <a:gd name="connsiteY6" fmla="*/ 0 h 31685"/>
              <a:gd name="connsiteX7" fmla="*/ 26852 w 36500"/>
              <a:gd name="connsiteY7" fmla="*/ 9107 h 31685"/>
              <a:gd name="connsiteX8" fmla="*/ 24656 w 36500"/>
              <a:gd name="connsiteY8" fmla="*/ 10978 h 31685"/>
              <a:gd name="connsiteX9" fmla="*/ 24656 w 36500"/>
              <a:gd name="connsiteY9" fmla="*/ 19743 h 31685"/>
              <a:gd name="connsiteX10" fmla="*/ 17159 w 36500"/>
              <a:gd name="connsiteY10" fmla="*/ 22076 h 31685"/>
              <a:gd name="connsiteX11" fmla="*/ 15169 w 36500"/>
              <a:gd name="connsiteY11" fmla="*/ 14830 h 31685"/>
              <a:gd name="connsiteX12" fmla="*/ 14494 w 36500"/>
              <a:gd name="connsiteY12" fmla="*/ 17262 h 31685"/>
              <a:gd name="connsiteX13" fmla="*/ 11689 w 36500"/>
              <a:gd name="connsiteY13" fmla="*/ 14477 h 31685"/>
              <a:gd name="connsiteX14" fmla="*/ 13842 w 36500"/>
              <a:gd name="connsiteY14" fmla="*/ 7303 h 31685"/>
              <a:gd name="connsiteX15" fmla="*/ 8253 w 36500"/>
              <a:gd name="connsiteY15" fmla="*/ 8580 h 31685"/>
              <a:gd name="connsiteX16" fmla="*/ 7307 w 36500"/>
              <a:gd name="connsiteY16" fmla="*/ 5441 h 31685"/>
              <a:gd name="connsiteX0" fmla="*/ 8117 w 37310"/>
              <a:gd name="connsiteY0" fmla="*/ 5441 h 31685"/>
              <a:gd name="connsiteX1" fmla="*/ 0 w 37310"/>
              <a:gd name="connsiteY1" fmla="*/ 31492 h 31685"/>
              <a:gd name="connsiteX2" fmla="*/ 1737 w 37310"/>
              <a:gd name="connsiteY2" fmla="*/ 31685 h 31685"/>
              <a:gd name="connsiteX3" fmla="*/ 29920 w 37310"/>
              <a:gd name="connsiteY3" fmla="*/ 25280 h 31685"/>
              <a:gd name="connsiteX4" fmla="*/ 37310 w 37310"/>
              <a:gd name="connsiteY4" fmla="*/ 1766 h 31685"/>
              <a:gd name="connsiteX5" fmla="*/ 31613 w 37310"/>
              <a:gd name="connsiteY5" fmla="*/ 3326 h 31685"/>
              <a:gd name="connsiteX6" fmla="*/ 30672 w 37310"/>
              <a:gd name="connsiteY6" fmla="*/ 0 h 31685"/>
              <a:gd name="connsiteX7" fmla="*/ 27662 w 37310"/>
              <a:gd name="connsiteY7" fmla="*/ 9107 h 31685"/>
              <a:gd name="connsiteX8" fmla="*/ 25466 w 37310"/>
              <a:gd name="connsiteY8" fmla="*/ 10978 h 31685"/>
              <a:gd name="connsiteX9" fmla="*/ 25466 w 37310"/>
              <a:gd name="connsiteY9" fmla="*/ 19743 h 31685"/>
              <a:gd name="connsiteX10" fmla="*/ 17969 w 37310"/>
              <a:gd name="connsiteY10" fmla="*/ 22076 h 31685"/>
              <a:gd name="connsiteX11" fmla="*/ 15979 w 37310"/>
              <a:gd name="connsiteY11" fmla="*/ 14830 h 31685"/>
              <a:gd name="connsiteX12" fmla="*/ 15304 w 37310"/>
              <a:gd name="connsiteY12" fmla="*/ 17262 h 31685"/>
              <a:gd name="connsiteX13" fmla="*/ 12499 w 37310"/>
              <a:gd name="connsiteY13" fmla="*/ 14477 h 31685"/>
              <a:gd name="connsiteX14" fmla="*/ 14652 w 37310"/>
              <a:gd name="connsiteY14" fmla="*/ 7303 h 31685"/>
              <a:gd name="connsiteX15" fmla="*/ 9063 w 37310"/>
              <a:gd name="connsiteY15" fmla="*/ 8580 h 31685"/>
              <a:gd name="connsiteX16" fmla="*/ 8117 w 37310"/>
              <a:gd name="connsiteY16" fmla="*/ 5441 h 31685"/>
              <a:gd name="connsiteX0" fmla="*/ 8907 w 38100"/>
              <a:gd name="connsiteY0" fmla="*/ 5441 h 33302"/>
              <a:gd name="connsiteX1" fmla="*/ 0 w 38100"/>
              <a:gd name="connsiteY1" fmla="*/ 33302 h 33302"/>
              <a:gd name="connsiteX2" fmla="*/ 2527 w 38100"/>
              <a:gd name="connsiteY2" fmla="*/ 31685 h 33302"/>
              <a:gd name="connsiteX3" fmla="*/ 30710 w 38100"/>
              <a:gd name="connsiteY3" fmla="*/ 25280 h 33302"/>
              <a:gd name="connsiteX4" fmla="*/ 38100 w 38100"/>
              <a:gd name="connsiteY4" fmla="*/ 1766 h 33302"/>
              <a:gd name="connsiteX5" fmla="*/ 32403 w 38100"/>
              <a:gd name="connsiteY5" fmla="*/ 3326 h 33302"/>
              <a:gd name="connsiteX6" fmla="*/ 31462 w 38100"/>
              <a:gd name="connsiteY6" fmla="*/ 0 h 33302"/>
              <a:gd name="connsiteX7" fmla="*/ 28452 w 38100"/>
              <a:gd name="connsiteY7" fmla="*/ 9107 h 33302"/>
              <a:gd name="connsiteX8" fmla="*/ 26256 w 38100"/>
              <a:gd name="connsiteY8" fmla="*/ 10978 h 33302"/>
              <a:gd name="connsiteX9" fmla="*/ 26256 w 38100"/>
              <a:gd name="connsiteY9" fmla="*/ 19743 h 33302"/>
              <a:gd name="connsiteX10" fmla="*/ 18759 w 38100"/>
              <a:gd name="connsiteY10" fmla="*/ 22076 h 33302"/>
              <a:gd name="connsiteX11" fmla="*/ 16769 w 38100"/>
              <a:gd name="connsiteY11" fmla="*/ 14830 h 33302"/>
              <a:gd name="connsiteX12" fmla="*/ 16094 w 38100"/>
              <a:gd name="connsiteY12" fmla="*/ 17262 h 33302"/>
              <a:gd name="connsiteX13" fmla="*/ 13289 w 38100"/>
              <a:gd name="connsiteY13" fmla="*/ 14477 h 33302"/>
              <a:gd name="connsiteX14" fmla="*/ 15442 w 38100"/>
              <a:gd name="connsiteY14" fmla="*/ 7303 h 33302"/>
              <a:gd name="connsiteX15" fmla="*/ 9853 w 38100"/>
              <a:gd name="connsiteY15" fmla="*/ 8580 h 33302"/>
              <a:gd name="connsiteX16" fmla="*/ 8907 w 38100"/>
              <a:gd name="connsiteY16" fmla="*/ 5441 h 33302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6094 w 38100"/>
              <a:gd name="connsiteY12" fmla="*/ 17262 h 36599"/>
              <a:gd name="connsiteX13" fmla="*/ 13289 w 38100"/>
              <a:gd name="connsiteY13" fmla="*/ 14477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6094 w 38100"/>
              <a:gd name="connsiteY12" fmla="*/ 17262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342 w 38100"/>
              <a:gd name="connsiteY12" fmla="*/ 19590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56 w 38100"/>
              <a:gd name="connsiteY8" fmla="*/ 10978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8452 w 38100"/>
              <a:gd name="connsiteY7" fmla="*/ 9107 h 36599"/>
              <a:gd name="connsiteX8" fmla="*/ 26275 w 38100"/>
              <a:gd name="connsiteY8" fmla="*/ 12219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30710 w 38100"/>
              <a:gd name="connsiteY3" fmla="*/ 25280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7970 w 38100"/>
              <a:gd name="connsiteY7" fmla="*/ 10555 h 36599"/>
              <a:gd name="connsiteX8" fmla="*/ 26275 w 38100"/>
              <a:gd name="connsiteY8" fmla="*/ 12219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  <a:gd name="connsiteX0" fmla="*/ 8907 w 38100"/>
              <a:gd name="connsiteY0" fmla="*/ 5441 h 36599"/>
              <a:gd name="connsiteX1" fmla="*/ 0 w 38100"/>
              <a:gd name="connsiteY1" fmla="*/ 33302 h 36599"/>
              <a:gd name="connsiteX2" fmla="*/ 985 w 38100"/>
              <a:gd name="connsiteY2" fmla="*/ 36599 h 36599"/>
              <a:gd name="connsiteX3" fmla="*/ 29052 w 38100"/>
              <a:gd name="connsiteY3" fmla="*/ 30142 h 36599"/>
              <a:gd name="connsiteX4" fmla="*/ 38100 w 38100"/>
              <a:gd name="connsiteY4" fmla="*/ 1766 h 36599"/>
              <a:gd name="connsiteX5" fmla="*/ 32403 w 38100"/>
              <a:gd name="connsiteY5" fmla="*/ 3326 h 36599"/>
              <a:gd name="connsiteX6" fmla="*/ 31462 w 38100"/>
              <a:gd name="connsiteY6" fmla="*/ 0 h 36599"/>
              <a:gd name="connsiteX7" fmla="*/ 27970 w 38100"/>
              <a:gd name="connsiteY7" fmla="*/ 10555 h 36599"/>
              <a:gd name="connsiteX8" fmla="*/ 26275 w 38100"/>
              <a:gd name="connsiteY8" fmla="*/ 12219 h 36599"/>
              <a:gd name="connsiteX9" fmla="*/ 26256 w 38100"/>
              <a:gd name="connsiteY9" fmla="*/ 19743 h 36599"/>
              <a:gd name="connsiteX10" fmla="*/ 18759 w 38100"/>
              <a:gd name="connsiteY10" fmla="*/ 22076 h 36599"/>
              <a:gd name="connsiteX11" fmla="*/ 16769 w 38100"/>
              <a:gd name="connsiteY11" fmla="*/ 14830 h 36599"/>
              <a:gd name="connsiteX12" fmla="*/ 15226 w 38100"/>
              <a:gd name="connsiteY12" fmla="*/ 20211 h 36599"/>
              <a:gd name="connsiteX13" fmla="*/ 12537 w 38100"/>
              <a:gd name="connsiteY13" fmla="*/ 16856 h 36599"/>
              <a:gd name="connsiteX14" fmla="*/ 15442 w 38100"/>
              <a:gd name="connsiteY14" fmla="*/ 7303 h 36599"/>
              <a:gd name="connsiteX15" fmla="*/ 9853 w 38100"/>
              <a:gd name="connsiteY15" fmla="*/ 8580 h 36599"/>
              <a:gd name="connsiteX16" fmla="*/ 8907 w 38100"/>
              <a:gd name="connsiteY16" fmla="*/ 5441 h 36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100" h="36599">
                <a:moveTo>
                  <a:pt x="8907" y="5441"/>
                </a:moveTo>
                <a:lnTo>
                  <a:pt x="0" y="33302"/>
                </a:lnTo>
                <a:lnTo>
                  <a:pt x="985" y="36599"/>
                </a:lnTo>
                <a:lnTo>
                  <a:pt x="29052" y="30142"/>
                </a:lnTo>
                <a:lnTo>
                  <a:pt x="38100" y="1766"/>
                </a:lnTo>
                <a:lnTo>
                  <a:pt x="32403" y="3326"/>
                </a:lnTo>
                <a:lnTo>
                  <a:pt x="31462" y="0"/>
                </a:lnTo>
                <a:lnTo>
                  <a:pt x="27970" y="10555"/>
                </a:lnTo>
                <a:lnTo>
                  <a:pt x="26275" y="12219"/>
                </a:lnTo>
                <a:cubicBezTo>
                  <a:pt x="26269" y="14727"/>
                  <a:pt x="26262" y="17235"/>
                  <a:pt x="26256" y="19743"/>
                </a:cubicBezTo>
                <a:lnTo>
                  <a:pt x="18759" y="22076"/>
                </a:lnTo>
                <a:lnTo>
                  <a:pt x="16769" y="14830"/>
                </a:lnTo>
                <a:lnTo>
                  <a:pt x="15226" y="20211"/>
                </a:lnTo>
                <a:lnTo>
                  <a:pt x="12537" y="16856"/>
                </a:lnTo>
                <a:lnTo>
                  <a:pt x="15442" y="7303"/>
                </a:lnTo>
                <a:lnTo>
                  <a:pt x="9853" y="8580"/>
                </a:lnTo>
                <a:lnTo>
                  <a:pt x="8907" y="5441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406" name="Freeform 17"/>
          <p:cNvSpPr>
            <a:spLocks/>
          </p:cNvSpPr>
          <p:nvPr/>
        </p:nvSpPr>
        <p:spPr bwMode="auto">
          <a:xfrm flipH="1">
            <a:off x="4601583" y="1514514"/>
            <a:ext cx="3605423" cy="2561562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7188 w 10000"/>
              <a:gd name="connsiteY0" fmla="*/ 6839 h 7861"/>
              <a:gd name="connsiteX1" fmla="*/ 10000 w 10000"/>
              <a:gd name="connsiteY1" fmla="*/ 6401 h 7861"/>
              <a:gd name="connsiteX2" fmla="*/ 10000 w 10000"/>
              <a:gd name="connsiteY2" fmla="*/ 0 h 7861"/>
              <a:gd name="connsiteX3" fmla="*/ 0 w 10000"/>
              <a:gd name="connsiteY3" fmla="*/ 7861 h 7861"/>
              <a:gd name="connsiteX4" fmla="*/ 7188 w 10000"/>
              <a:gd name="connsiteY4" fmla="*/ 6839 h 7861"/>
              <a:gd name="connsiteX0" fmla="*/ 1930 w 4742"/>
              <a:gd name="connsiteY0" fmla="*/ 8700 h 8700"/>
              <a:gd name="connsiteX1" fmla="*/ 4742 w 4742"/>
              <a:gd name="connsiteY1" fmla="*/ 8143 h 8700"/>
              <a:gd name="connsiteX2" fmla="*/ 4742 w 4742"/>
              <a:gd name="connsiteY2" fmla="*/ 0 h 8700"/>
              <a:gd name="connsiteX3" fmla="*/ 0 w 4742"/>
              <a:gd name="connsiteY3" fmla="*/ 7062 h 8700"/>
              <a:gd name="connsiteX4" fmla="*/ 1930 w 4742"/>
              <a:gd name="connsiteY4" fmla="*/ 8700 h 87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4070 w 10000"/>
              <a:gd name="connsiteY0" fmla="*/ 10000 h 10000"/>
              <a:gd name="connsiteX1" fmla="*/ 10000 w 10000"/>
              <a:gd name="connsiteY1" fmla="*/ 9360 h 10000"/>
              <a:gd name="connsiteX2" fmla="*/ 10000 w 10000"/>
              <a:gd name="connsiteY2" fmla="*/ 0 h 10000"/>
              <a:gd name="connsiteX3" fmla="*/ 64 w 10000"/>
              <a:gd name="connsiteY3" fmla="*/ 976 h 10000"/>
              <a:gd name="connsiteX4" fmla="*/ 0 w 10000"/>
              <a:gd name="connsiteY4" fmla="*/ 8117 h 10000"/>
              <a:gd name="connsiteX5" fmla="*/ 4070 w 10000"/>
              <a:gd name="connsiteY5" fmla="*/ 10000 h 10000"/>
              <a:gd name="connsiteX0" fmla="*/ 10125 w 16055"/>
              <a:gd name="connsiteY0" fmla="*/ 17175 h 17175"/>
              <a:gd name="connsiteX1" fmla="*/ 16055 w 16055"/>
              <a:gd name="connsiteY1" fmla="*/ 16535 h 17175"/>
              <a:gd name="connsiteX2" fmla="*/ 16055 w 16055"/>
              <a:gd name="connsiteY2" fmla="*/ 7175 h 17175"/>
              <a:gd name="connsiteX3" fmla="*/ 0 w 16055"/>
              <a:gd name="connsiteY3" fmla="*/ 4 h 17175"/>
              <a:gd name="connsiteX4" fmla="*/ 6119 w 16055"/>
              <a:gd name="connsiteY4" fmla="*/ 8151 h 17175"/>
              <a:gd name="connsiteX5" fmla="*/ 6055 w 16055"/>
              <a:gd name="connsiteY5" fmla="*/ 15292 h 17175"/>
              <a:gd name="connsiteX6" fmla="*/ 10125 w 16055"/>
              <a:gd name="connsiteY6" fmla="*/ 17175 h 17175"/>
              <a:gd name="connsiteX0" fmla="*/ 10125 w 16055"/>
              <a:gd name="connsiteY0" fmla="*/ 17171 h 17171"/>
              <a:gd name="connsiteX1" fmla="*/ 16055 w 16055"/>
              <a:gd name="connsiteY1" fmla="*/ 16531 h 17171"/>
              <a:gd name="connsiteX2" fmla="*/ 16055 w 16055"/>
              <a:gd name="connsiteY2" fmla="*/ 7171 h 17171"/>
              <a:gd name="connsiteX3" fmla="*/ 0 w 16055"/>
              <a:gd name="connsiteY3" fmla="*/ 0 h 17171"/>
              <a:gd name="connsiteX4" fmla="*/ 6119 w 16055"/>
              <a:gd name="connsiteY4" fmla="*/ 8147 h 17171"/>
              <a:gd name="connsiteX5" fmla="*/ 6055 w 16055"/>
              <a:gd name="connsiteY5" fmla="*/ 15288 h 17171"/>
              <a:gd name="connsiteX6" fmla="*/ 10125 w 16055"/>
              <a:gd name="connsiteY6" fmla="*/ 17171 h 17171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0 w 16055"/>
              <a:gd name="connsiteY3" fmla="*/ 1156 h 18327"/>
              <a:gd name="connsiteX4" fmla="*/ 6119 w 16055"/>
              <a:gd name="connsiteY4" fmla="*/ 9303 h 18327"/>
              <a:gd name="connsiteX5" fmla="*/ 6055 w 16055"/>
              <a:gd name="connsiteY5" fmla="*/ 16444 h 18327"/>
              <a:gd name="connsiteX6" fmla="*/ 10125 w 16055"/>
              <a:gd name="connsiteY6" fmla="*/ 18327 h 18327"/>
              <a:gd name="connsiteX0" fmla="*/ 10125 w 16055"/>
              <a:gd name="connsiteY0" fmla="*/ 18327 h 18327"/>
              <a:gd name="connsiteX1" fmla="*/ 16055 w 16055"/>
              <a:gd name="connsiteY1" fmla="*/ 17687 h 18327"/>
              <a:gd name="connsiteX2" fmla="*/ 16055 w 16055"/>
              <a:gd name="connsiteY2" fmla="*/ 0 h 18327"/>
              <a:gd name="connsiteX3" fmla="*/ 10020 w 16055"/>
              <a:gd name="connsiteY3" fmla="*/ 517 h 18327"/>
              <a:gd name="connsiteX4" fmla="*/ 0 w 16055"/>
              <a:gd name="connsiteY4" fmla="*/ 1156 h 18327"/>
              <a:gd name="connsiteX5" fmla="*/ 6119 w 16055"/>
              <a:gd name="connsiteY5" fmla="*/ 9303 h 18327"/>
              <a:gd name="connsiteX6" fmla="*/ 6055 w 16055"/>
              <a:gd name="connsiteY6" fmla="*/ 16444 h 18327"/>
              <a:gd name="connsiteX7" fmla="*/ 10125 w 16055"/>
              <a:gd name="connsiteY7" fmla="*/ 18327 h 18327"/>
              <a:gd name="connsiteX0" fmla="*/ 20342 w 26272"/>
              <a:gd name="connsiteY0" fmla="*/ 27105 h 27105"/>
              <a:gd name="connsiteX1" fmla="*/ 26272 w 26272"/>
              <a:gd name="connsiteY1" fmla="*/ 26465 h 27105"/>
              <a:gd name="connsiteX2" fmla="*/ 26272 w 26272"/>
              <a:gd name="connsiteY2" fmla="*/ 8778 h 27105"/>
              <a:gd name="connsiteX3" fmla="*/ 20237 w 26272"/>
              <a:gd name="connsiteY3" fmla="*/ 9295 h 27105"/>
              <a:gd name="connsiteX4" fmla="*/ 0 w 26272"/>
              <a:gd name="connsiteY4" fmla="*/ 1 h 27105"/>
              <a:gd name="connsiteX5" fmla="*/ 10217 w 26272"/>
              <a:gd name="connsiteY5" fmla="*/ 9934 h 27105"/>
              <a:gd name="connsiteX6" fmla="*/ 16336 w 26272"/>
              <a:gd name="connsiteY6" fmla="*/ 18081 h 27105"/>
              <a:gd name="connsiteX7" fmla="*/ 16272 w 26272"/>
              <a:gd name="connsiteY7" fmla="*/ 25222 h 27105"/>
              <a:gd name="connsiteX8" fmla="*/ 20342 w 26272"/>
              <a:gd name="connsiteY8" fmla="*/ 27105 h 27105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0217 w 26272"/>
              <a:gd name="connsiteY5" fmla="*/ 9933 h 27104"/>
              <a:gd name="connsiteX6" fmla="*/ 16336 w 26272"/>
              <a:gd name="connsiteY6" fmla="*/ 18080 h 27104"/>
              <a:gd name="connsiteX7" fmla="*/ 16272 w 26272"/>
              <a:gd name="connsiteY7" fmla="*/ 25221 h 27104"/>
              <a:gd name="connsiteX8" fmla="*/ 20342 w 26272"/>
              <a:gd name="connsiteY8" fmla="*/ 27104 h 27104"/>
              <a:gd name="connsiteX0" fmla="*/ 21028 w 26958"/>
              <a:gd name="connsiteY0" fmla="*/ 27104 h 27104"/>
              <a:gd name="connsiteX1" fmla="*/ 26958 w 26958"/>
              <a:gd name="connsiteY1" fmla="*/ 26464 h 27104"/>
              <a:gd name="connsiteX2" fmla="*/ 26958 w 26958"/>
              <a:gd name="connsiteY2" fmla="*/ 8777 h 27104"/>
              <a:gd name="connsiteX3" fmla="*/ 20923 w 26958"/>
              <a:gd name="connsiteY3" fmla="*/ 9294 h 27104"/>
              <a:gd name="connsiteX4" fmla="*/ 686 w 26958"/>
              <a:gd name="connsiteY4" fmla="*/ 0 h 27104"/>
              <a:gd name="connsiteX5" fmla="*/ 854 w 26958"/>
              <a:gd name="connsiteY5" fmla="*/ 17391 h 27104"/>
              <a:gd name="connsiteX6" fmla="*/ 10903 w 26958"/>
              <a:gd name="connsiteY6" fmla="*/ 9933 h 27104"/>
              <a:gd name="connsiteX7" fmla="*/ 17022 w 26958"/>
              <a:gd name="connsiteY7" fmla="*/ 18080 h 27104"/>
              <a:gd name="connsiteX8" fmla="*/ 16958 w 26958"/>
              <a:gd name="connsiteY8" fmla="*/ 25221 h 27104"/>
              <a:gd name="connsiteX9" fmla="*/ 21028 w 26958"/>
              <a:gd name="connsiteY9" fmla="*/ 27104 h 27104"/>
              <a:gd name="connsiteX0" fmla="*/ 20342 w 26272"/>
              <a:gd name="connsiteY0" fmla="*/ 27104 h 27104"/>
              <a:gd name="connsiteX1" fmla="*/ 26272 w 26272"/>
              <a:gd name="connsiteY1" fmla="*/ 26464 h 27104"/>
              <a:gd name="connsiteX2" fmla="*/ 26272 w 26272"/>
              <a:gd name="connsiteY2" fmla="*/ 8777 h 27104"/>
              <a:gd name="connsiteX3" fmla="*/ 20237 w 26272"/>
              <a:gd name="connsiteY3" fmla="*/ 9294 h 27104"/>
              <a:gd name="connsiteX4" fmla="*/ 0 w 26272"/>
              <a:gd name="connsiteY4" fmla="*/ 0 h 27104"/>
              <a:gd name="connsiteX5" fmla="*/ 168 w 26272"/>
              <a:gd name="connsiteY5" fmla="*/ 17391 h 27104"/>
              <a:gd name="connsiteX6" fmla="*/ 10217 w 26272"/>
              <a:gd name="connsiteY6" fmla="*/ 9933 h 27104"/>
              <a:gd name="connsiteX7" fmla="*/ 16336 w 26272"/>
              <a:gd name="connsiteY7" fmla="*/ 18080 h 27104"/>
              <a:gd name="connsiteX8" fmla="*/ 16272 w 26272"/>
              <a:gd name="connsiteY8" fmla="*/ 25221 h 27104"/>
              <a:gd name="connsiteX9" fmla="*/ 20342 w 26272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245 w 26300"/>
              <a:gd name="connsiteY6" fmla="*/ 9933 h 27104"/>
              <a:gd name="connsiteX7" fmla="*/ 16364 w 26300"/>
              <a:gd name="connsiteY7" fmla="*/ 18080 h 27104"/>
              <a:gd name="connsiteX8" fmla="*/ 16300 w 26300"/>
              <a:gd name="connsiteY8" fmla="*/ 25221 h 27104"/>
              <a:gd name="connsiteX9" fmla="*/ 20370 w 26300"/>
              <a:gd name="connsiteY9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098 w 26300"/>
              <a:gd name="connsiteY6" fmla="*/ 12474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10049 w 26300"/>
              <a:gd name="connsiteY6" fmla="*/ 18998 h 27104"/>
              <a:gd name="connsiteX7" fmla="*/ 10245 w 26300"/>
              <a:gd name="connsiteY7" fmla="*/ 9933 h 27104"/>
              <a:gd name="connsiteX8" fmla="*/ 16364 w 26300"/>
              <a:gd name="connsiteY8" fmla="*/ 18080 h 27104"/>
              <a:gd name="connsiteX9" fmla="*/ 16300 w 26300"/>
              <a:gd name="connsiteY9" fmla="*/ 25221 h 27104"/>
              <a:gd name="connsiteX10" fmla="*/ 20370 w 26300"/>
              <a:gd name="connsiteY10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245 w 26300"/>
              <a:gd name="connsiteY8" fmla="*/ 9933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6364 w 26300"/>
              <a:gd name="connsiteY9" fmla="*/ 18080 h 27104"/>
              <a:gd name="connsiteX10" fmla="*/ 16300 w 26300"/>
              <a:gd name="connsiteY10" fmla="*/ 25221 h 27104"/>
              <a:gd name="connsiteX11" fmla="*/ 20370 w 26300"/>
              <a:gd name="connsiteY11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452 w 26300"/>
              <a:gd name="connsiteY9" fmla="*/ 11867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049 w 26300"/>
              <a:gd name="connsiteY8" fmla="*/ 11834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523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228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8998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182 w 26300"/>
              <a:gd name="connsiteY6" fmla="*/ 19572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464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370 w 26300"/>
              <a:gd name="connsiteY0" fmla="*/ 27104 h 27104"/>
              <a:gd name="connsiteX1" fmla="*/ 26300 w 26300"/>
              <a:gd name="connsiteY1" fmla="*/ 26612 h 27104"/>
              <a:gd name="connsiteX2" fmla="*/ 26300 w 26300"/>
              <a:gd name="connsiteY2" fmla="*/ 8777 h 27104"/>
              <a:gd name="connsiteX3" fmla="*/ 20265 w 26300"/>
              <a:gd name="connsiteY3" fmla="*/ 9294 h 27104"/>
              <a:gd name="connsiteX4" fmla="*/ 28 w 26300"/>
              <a:gd name="connsiteY4" fmla="*/ 0 h 27104"/>
              <a:gd name="connsiteX5" fmla="*/ 0 w 26300"/>
              <a:gd name="connsiteY5" fmla="*/ 17752 h 27104"/>
              <a:gd name="connsiteX6" fmla="*/ 4210 w 26300"/>
              <a:gd name="connsiteY6" fmla="*/ 19654 h 27104"/>
              <a:gd name="connsiteX7" fmla="*/ 10049 w 26300"/>
              <a:gd name="connsiteY7" fmla="*/ 19113 h 27104"/>
              <a:gd name="connsiteX8" fmla="*/ 10105 w 26300"/>
              <a:gd name="connsiteY8" fmla="*/ 11982 h 27104"/>
              <a:gd name="connsiteX9" fmla="*/ 11340 w 26300"/>
              <a:gd name="connsiteY9" fmla="*/ 11474 h 27104"/>
              <a:gd name="connsiteX10" fmla="*/ 16364 w 26300"/>
              <a:gd name="connsiteY10" fmla="*/ 18080 h 27104"/>
              <a:gd name="connsiteX11" fmla="*/ 16300 w 26300"/>
              <a:gd name="connsiteY11" fmla="*/ 25221 h 27104"/>
              <a:gd name="connsiteX12" fmla="*/ 20370 w 26300"/>
              <a:gd name="connsiteY12" fmla="*/ 27104 h 27104"/>
              <a:gd name="connsiteX0" fmla="*/ 20454 w 26300"/>
              <a:gd name="connsiteY0" fmla="*/ 27202 h 27202"/>
              <a:gd name="connsiteX1" fmla="*/ 26300 w 26300"/>
              <a:gd name="connsiteY1" fmla="*/ 26612 h 27202"/>
              <a:gd name="connsiteX2" fmla="*/ 26300 w 26300"/>
              <a:gd name="connsiteY2" fmla="*/ 8777 h 27202"/>
              <a:gd name="connsiteX3" fmla="*/ 20265 w 26300"/>
              <a:gd name="connsiteY3" fmla="*/ 9294 h 27202"/>
              <a:gd name="connsiteX4" fmla="*/ 28 w 26300"/>
              <a:gd name="connsiteY4" fmla="*/ 0 h 27202"/>
              <a:gd name="connsiteX5" fmla="*/ 0 w 26300"/>
              <a:gd name="connsiteY5" fmla="*/ 17752 h 27202"/>
              <a:gd name="connsiteX6" fmla="*/ 4210 w 26300"/>
              <a:gd name="connsiteY6" fmla="*/ 19654 h 27202"/>
              <a:gd name="connsiteX7" fmla="*/ 10049 w 26300"/>
              <a:gd name="connsiteY7" fmla="*/ 19113 h 27202"/>
              <a:gd name="connsiteX8" fmla="*/ 10105 w 26300"/>
              <a:gd name="connsiteY8" fmla="*/ 11982 h 27202"/>
              <a:gd name="connsiteX9" fmla="*/ 11340 w 26300"/>
              <a:gd name="connsiteY9" fmla="*/ 11474 h 27202"/>
              <a:gd name="connsiteX10" fmla="*/ 16364 w 26300"/>
              <a:gd name="connsiteY10" fmla="*/ 18080 h 27202"/>
              <a:gd name="connsiteX11" fmla="*/ 16300 w 26300"/>
              <a:gd name="connsiteY11" fmla="*/ 25221 h 27202"/>
              <a:gd name="connsiteX12" fmla="*/ 20454 w 26300"/>
              <a:gd name="connsiteY12" fmla="*/ 27202 h 27202"/>
              <a:gd name="connsiteX0" fmla="*/ 20454 w 26487"/>
              <a:gd name="connsiteY0" fmla="*/ 27202 h 27202"/>
              <a:gd name="connsiteX1" fmla="*/ 26487 w 26487"/>
              <a:gd name="connsiteY1" fmla="*/ 24393 h 27202"/>
              <a:gd name="connsiteX2" fmla="*/ 26300 w 26487"/>
              <a:gd name="connsiteY2" fmla="*/ 8777 h 27202"/>
              <a:gd name="connsiteX3" fmla="*/ 20265 w 26487"/>
              <a:gd name="connsiteY3" fmla="*/ 9294 h 27202"/>
              <a:gd name="connsiteX4" fmla="*/ 28 w 26487"/>
              <a:gd name="connsiteY4" fmla="*/ 0 h 27202"/>
              <a:gd name="connsiteX5" fmla="*/ 0 w 26487"/>
              <a:gd name="connsiteY5" fmla="*/ 17752 h 27202"/>
              <a:gd name="connsiteX6" fmla="*/ 4210 w 26487"/>
              <a:gd name="connsiteY6" fmla="*/ 19654 h 27202"/>
              <a:gd name="connsiteX7" fmla="*/ 10049 w 26487"/>
              <a:gd name="connsiteY7" fmla="*/ 19113 h 27202"/>
              <a:gd name="connsiteX8" fmla="*/ 10105 w 26487"/>
              <a:gd name="connsiteY8" fmla="*/ 11982 h 27202"/>
              <a:gd name="connsiteX9" fmla="*/ 11340 w 26487"/>
              <a:gd name="connsiteY9" fmla="*/ 11474 h 27202"/>
              <a:gd name="connsiteX10" fmla="*/ 16364 w 26487"/>
              <a:gd name="connsiteY10" fmla="*/ 18080 h 27202"/>
              <a:gd name="connsiteX11" fmla="*/ 16300 w 26487"/>
              <a:gd name="connsiteY11" fmla="*/ 25221 h 27202"/>
              <a:gd name="connsiteX12" fmla="*/ 20454 w 26487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0265 w 26549"/>
              <a:gd name="connsiteY3" fmla="*/ 9294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0454 w 26549"/>
              <a:gd name="connsiteY0" fmla="*/ 27202 h 27202"/>
              <a:gd name="connsiteX1" fmla="*/ 26487 w 26549"/>
              <a:gd name="connsiteY1" fmla="*/ 24393 h 27202"/>
              <a:gd name="connsiteX2" fmla="*/ 26549 w 26549"/>
              <a:gd name="connsiteY2" fmla="*/ 8668 h 27202"/>
              <a:gd name="connsiteX3" fmla="*/ 25000 w 26549"/>
              <a:gd name="connsiteY3" fmla="*/ 9913 h 27202"/>
              <a:gd name="connsiteX4" fmla="*/ 28 w 26549"/>
              <a:gd name="connsiteY4" fmla="*/ 0 h 27202"/>
              <a:gd name="connsiteX5" fmla="*/ 0 w 26549"/>
              <a:gd name="connsiteY5" fmla="*/ 17752 h 27202"/>
              <a:gd name="connsiteX6" fmla="*/ 4210 w 26549"/>
              <a:gd name="connsiteY6" fmla="*/ 19654 h 27202"/>
              <a:gd name="connsiteX7" fmla="*/ 10049 w 26549"/>
              <a:gd name="connsiteY7" fmla="*/ 19113 h 27202"/>
              <a:gd name="connsiteX8" fmla="*/ 10105 w 26549"/>
              <a:gd name="connsiteY8" fmla="*/ 11982 h 27202"/>
              <a:gd name="connsiteX9" fmla="*/ 11340 w 26549"/>
              <a:gd name="connsiteY9" fmla="*/ 11474 h 27202"/>
              <a:gd name="connsiteX10" fmla="*/ 16364 w 26549"/>
              <a:gd name="connsiteY10" fmla="*/ 18080 h 27202"/>
              <a:gd name="connsiteX11" fmla="*/ 16300 w 26549"/>
              <a:gd name="connsiteY11" fmla="*/ 25221 h 27202"/>
              <a:gd name="connsiteX12" fmla="*/ 20454 w 26549"/>
              <a:gd name="connsiteY12" fmla="*/ 27202 h 27202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300 w 26549"/>
              <a:gd name="connsiteY11" fmla="*/ 25221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364 w 26549"/>
              <a:gd name="connsiteY10" fmla="*/ 18080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11340 w 26549"/>
              <a:gd name="connsiteY9" fmla="*/ 11474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25189 w 26549"/>
              <a:gd name="connsiteY0" fmla="*/ 25383 h 25383"/>
              <a:gd name="connsiteX1" fmla="*/ 26487 w 26549"/>
              <a:gd name="connsiteY1" fmla="*/ 24393 h 25383"/>
              <a:gd name="connsiteX2" fmla="*/ 26549 w 26549"/>
              <a:gd name="connsiteY2" fmla="*/ 8668 h 25383"/>
              <a:gd name="connsiteX3" fmla="*/ 25000 w 26549"/>
              <a:gd name="connsiteY3" fmla="*/ 9913 h 25383"/>
              <a:gd name="connsiteX4" fmla="*/ 28 w 26549"/>
              <a:gd name="connsiteY4" fmla="*/ 0 h 25383"/>
              <a:gd name="connsiteX5" fmla="*/ 0 w 26549"/>
              <a:gd name="connsiteY5" fmla="*/ 17752 h 25383"/>
              <a:gd name="connsiteX6" fmla="*/ 4210 w 26549"/>
              <a:gd name="connsiteY6" fmla="*/ 19654 h 25383"/>
              <a:gd name="connsiteX7" fmla="*/ 10049 w 26549"/>
              <a:gd name="connsiteY7" fmla="*/ 19113 h 25383"/>
              <a:gd name="connsiteX8" fmla="*/ 10105 w 26549"/>
              <a:gd name="connsiteY8" fmla="*/ 11982 h 25383"/>
              <a:gd name="connsiteX9" fmla="*/ 4736 w 26549"/>
              <a:gd name="connsiteY9" fmla="*/ 13512 h 25383"/>
              <a:gd name="connsiteX10" fmla="*/ 16925 w 26549"/>
              <a:gd name="connsiteY10" fmla="*/ 18808 h 25383"/>
              <a:gd name="connsiteX11" fmla="*/ 16861 w 26549"/>
              <a:gd name="connsiteY11" fmla="*/ 25003 h 25383"/>
              <a:gd name="connsiteX12" fmla="*/ 25189 w 26549"/>
              <a:gd name="connsiteY12" fmla="*/ 25383 h 25383"/>
              <a:gd name="connsiteX0" fmla="*/ 32903 w 34263"/>
              <a:gd name="connsiteY0" fmla="*/ 25383 h 25383"/>
              <a:gd name="connsiteX1" fmla="*/ 34201 w 34263"/>
              <a:gd name="connsiteY1" fmla="*/ 24393 h 25383"/>
              <a:gd name="connsiteX2" fmla="*/ 34263 w 34263"/>
              <a:gd name="connsiteY2" fmla="*/ 8668 h 25383"/>
              <a:gd name="connsiteX3" fmla="*/ 32714 w 34263"/>
              <a:gd name="connsiteY3" fmla="*/ 9913 h 25383"/>
              <a:gd name="connsiteX4" fmla="*/ 7742 w 34263"/>
              <a:gd name="connsiteY4" fmla="*/ 0 h 25383"/>
              <a:gd name="connsiteX5" fmla="*/ 7714 w 34263"/>
              <a:gd name="connsiteY5" fmla="*/ 17752 h 25383"/>
              <a:gd name="connsiteX6" fmla="*/ 11924 w 34263"/>
              <a:gd name="connsiteY6" fmla="*/ 19654 h 25383"/>
              <a:gd name="connsiteX7" fmla="*/ 17763 w 34263"/>
              <a:gd name="connsiteY7" fmla="*/ 19113 h 25383"/>
              <a:gd name="connsiteX8" fmla="*/ 0 w 34263"/>
              <a:gd name="connsiteY8" fmla="*/ 17658 h 25383"/>
              <a:gd name="connsiteX9" fmla="*/ 12450 w 34263"/>
              <a:gd name="connsiteY9" fmla="*/ 13512 h 25383"/>
              <a:gd name="connsiteX10" fmla="*/ 24639 w 34263"/>
              <a:gd name="connsiteY10" fmla="*/ 18808 h 25383"/>
              <a:gd name="connsiteX11" fmla="*/ 24575 w 34263"/>
              <a:gd name="connsiteY11" fmla="*/ 25003 h 25383"/>
              <a:gd name="connsiteX12" fmla="*/ 32903 w 34263"/>
              <a:gd name="connsiteY12" fmla="*/ 25383 h 2538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16046 w 42595"/>
              <a:gd name="connsiteY5" fmla="*/ 10002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235 w 42595"/>
              <a:gd name="connsiteY0" fmla="*/ 17633 h 17633"/>
              <a:gd name="connsiteX1" fmla="*/ 42533 w 42595"/>
              <a:gd name="connsiteY1" fmla="*/ 16643 h 17633"/>
              <a:gd name="connsiteX2" fmla="*/ 42595 w 42595"/>
              <a:gd name="connsiteY2" fmla="*/ 918 h 17633"/>
              <a:gd name="connsiteX3" fmla="*/ 41046 w 42595"/>
              <a:gd name="connsiteY3" fmla="*/ 2163 h 17633"/>
              <a:gd name="connsiteX4" fmla="*/ 0 w 42595"/>
              <a:gd name="connsiteY4" fmla="*/ 0 h 17633"/>
              <a:gd name="connsiteX5" fmla="*/ 96 w 42595"/>
              <a:gd name="connsiteY5" fmla="*/ 15569 h 17633"/>
              <a:gd name="connsiteX6" fmla="*/ 20256 w 42595"/>
              <a:gd name="connsiteY6" fmla="*/ 11904 h 17633"/>
              <a:gd name="connsiteX7" fmla="*/ 26095 w 42595"/>
              <a:gd name="connsiteY7" fmla="*/ 11363 h 17633"/>
              <a:gd name="connsiteX8" fmla="*/ 8332 w 42595"/>
              <a:gd name="connsiteY8" fmla="*/ 9908 h 17633"/>
              <a:gd name="connsiteX9" fmla="*/ 20782 w 42595"/>
              <a:gd name="connsiteY9" fmla="*/ 5762 h 17633"/>
              <a:gd name="connsiteX10" fmla="*/ 32971 w 42595"/>
              <a:gd name="connsiteY10" fmla="*/ 11058 h 17633"/>
              <a:gd name="connsiteX11" fmla="*/ 32907 w 42595"/>
              <a:gd name="connsiteY11" fmla="*/ 17253 h 17633"/>
              <a:gd name="connsiteX12" fmla="*/ 41235 w 42595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20160 w 42499"/>
              <a:gd name="connsiteY6" fmla="*/ 11904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25999 w 42499"/>
              <a:gd name="connsiteY7" fmla="*/ 11363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8236 w 42499"/>
              <a:gd name="connsiteY8" fmla="*/ 990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8236 w 42499"/>
              <a:gd name="connsiteY9" fmla="*/ 9908 h 17633"/>
              <a:gd name="connsiteX10" fmla="*/ 20686 w 42499"/>
              <a:gd name="connsiteY10" fmla="*/ 5762 h 17633"/>
              <a:gd name="connsiteX11" fmla="*/ 32875 w 42499"/>
              <a:gd name="connsiteY11" fmla="*/ 11058 h 17633"/>
              <a:gd name="connsiteX12" fmla="*/ 32811 w 42499"/>
              <a:gd name="connsiteY12" fmla="*/ 17253 h 17633"/>
              <a:gd name="connsiteX13" fmla="*/ 41139 w 42499"/>
              <a:gd name="connsiteY13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12 w 42499"/>
              <a:gd name="connsiteY8" fmla="*/ 9513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  <a:gd name="connsiteX0" fmla="*/ 41139 w 42499"/>
              <a:gd name="connsiteY0" fmla="*/ 17633 h 17633"/>
              <a:gd name="connsiteX1" fmla="*/ 42437 w 42499"/>
              <a:gd name="connsiteY1" fmla="*/ 16643 h 17633"/>
              <a:gd name="connsiteX2" fmla="*/ 42499 w 42499"/>
              <a:gd name="connsiteY2" fmla="*/ 918 h 17633"/>
              <a:gd name="connsiteX3" fmla="*/ 40950 w 42499"/>
              <a:gd name="connsiteY3" fmla="*/ 2163 h 17633"/>
              <a:gd name="connsiteX4" fmla="*/ 91 w 42499"/>
              <a:gd name="connsiteY4" fmla="*/ 0 h 17633"/>
              <a:gd name="connsiteX5" fmla="*/ 0 w 42499"/>
              <a:gd name="connsiteY5" fmla="*/ 15569 h 17633"/>
              <a:gd name="connsiteX6" fmla="*/ 8198 w 42499"/>
              <a:gd name="connsiteY6" fmla="*/ 16052 h 17633"/>
              <a:gd name="connsiteX7" fmla="*/ 9613 w 42499"/>
              <a:gd name="connsiteY7" fmla="*/ 14929 h 17633"/>
              <a:gd name="connsiteX8" fmla="*/ 9641 w 42499"/>
              <a:gd name="connsiteY8" fmla="*/ 9378 h 17633"/>
              <a:gd name="connsiteX9" fmla="*/ 20686 w 42499"/>
              <a:gd name="connsiteY9" fmla="*/ 5762 h 17633"/>
              <a:gd name="connsiteX10" fmla="*/ 32875 w 42499"/>
              <a:gd name="connsiteY10" fmla="*/ 11058 h 17633"/>
              <a:gd name="connsiteX11" fmla="*/ 32811 w 42499"/>
              <a:gd name="connsiteY11" fmla="*/ 17253 h 17633"/>
              <a:gd name="connsiteX12" fmla="*/ 41139 w 42499"/>
              <a:gd name="connsiteY12" fmla="*/ 17633 h 17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499" h="17633">
                <a:moveTo>
                  <a:pt x="41139" y="17633"/>
                </a:moveTo>
                <a:lnTo>
                  <a:pt x="42437" y="16643"/>
                </a:lnTo>
                <a:cubicBezTo>
                  <a:pt x="42437" y="10698"/>
                  <a:pt x="42499" y="6863"/>
                  <a:pt x="42499" y="918"/>
                </a:cubicBezTo>
                <a:lnTo>
                  <a:pt x="40950" y="2163"/>
                </a:lnTo>
                <a:lnTo>
                  <a:pt x="91" y="0"/>
                </a:lnTo>
                <a:cubicBezTo>
                  <a:pt x="82" y="5917"/>
                  <a:pt x="9" y="9652"/>
                  <a:pt x="0" y="15569"/>
                </a:cubicBezTo>
                <a:lnTo>
                  <a:pt x="8198" y="16052"/>
                </a:lnTo>
                <a:lnTo>
                  <a:pt x="9613" y="14929"/>
                </a:lnTo>
                <a:cubicBezTo>
                  <a:pt x="9613" y="13124"/>
                  <a:pt x="9641" y="11183"/>
                  <a:pt x="9641" y="9378"/>
                </a:cubicBezTo>
                <a:lnTo>
                  <a:pt x="20686" y="5762"/>
                </a:lnTo>
                <a:lnTo>
                  <a:pt x="32875" y="11058"/>
                </a:lnTo>
                <a:cubicBezTo>
                  <a:pt x="32854" y="13438"/>
                  <a:pt x="32832" y="14873"/>
                  <a:pt x="32811" y="17253"/>
                </a:cubicBezTo>
                <a:lnTo>
                  <a:pt x="41139" y="17633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419" name="Freihandform 418"/>
          <p:cNvSpPr/>
          <p:nvPr/>
        </p:nvSpPr>
        <p:spPr>
          <a:xfrm>
            <a:off x="5285896" y="4384165"/>
            <a:ext cx="1450297" cy="631785"/>
          </a:xfrm>
          <a:custGeom>
            <a:avLst/>
            <a:gdLst>
              <a:gd name="connsiteX0" fmla="*/ 1475714 w 1810693"/>
              <a:gd name="connsiteY0" fmla="*/ 0 h 706170"/>
              <a:gd name="connsiteX1" fmla="*/ 1810693 w 1810693"/>
              <a:gd name="connsiteY1" fmla="*/ 353085 h 706170"/>
              <a:gd name="connsiteX2" fmla="*/ 1330859 w 1810693"/>
              <a:gd name="connsiteY2" fmla="*/ 706170 h 706170"/>
              <a:gd name="connsiteX3" fmla="*/ 334978 w 1810693"/>
              <a:gd name="connsiteY3" fmla="*/ 534154 h 706170"/>
              <a:gd name="connsiteX4" fmla="*/ 0 w 1810693"/>
              <a:gd name="connsiteY4" fmla="*/ 172016 h 706170"/>
              <a:gd name="connsiteX5" fmla="*/ 1032095 w 1810693"/>
              <a:gd name="connsiteY5" fmla="*/ 325924 h 706170"/>
              <a:gd name="connsiteX6" fmla="*/ 1475714 w 1810693"/>
              <a:gd name="connsiteY6" fmla="*/ 0 h 706170"/>
              <a:gd name="connsiteX0" fmla="*/ 1475714 w 1810693"/>
              <a:gd name="connsiteY0" fmla="*/ 0 h 725220"/>
              <a:gd name="connsiteX1" fmla="*/ 1810693 w 1810693"/>
              <a:gd name="connsiteY1" fmla="*/ 372135 h 725220"/>
              <a:gd name="connsiteX2" fmla="*/ 1330859 w 1810693"/>
              <a:gd name="connsiteY2" fmla="*/ 725220 h 725220"/>
              <a:gd name="connsiteX3" fmla="*/ 334978 w 1810693"/>
              <a:gd name="connsiteY3" fmla="*/ 553204 h 725220"/>
              <a:gd name="connsiteX4" fmla="*/ 0 w 1810693"/>
              <a:gd name="connsiteY4" fmla="*/ 191066 h 725220"/>
              <a:gd name="connsiteX5" fmla="*/ 1032095 w 1810693"/>
              <a:gd name="connsiteY5" fmla="*/ 344974 h 725220"/>
              <a:gd name="connsiteX6" fmla="*/ 1475714 w 1810693"/>
              <a:gd name="connsiteY6" fmla="*/ 0 h 725220"/>
              <a:gd name="connsiteX0" fmla="*/ 1475714 w 1801168"/>
              <a:gd name="connsiteY0" fmla="*/ 0 h 725220"/>
              <a:gd name="connsiteX1" fmla="*/ 1801168 w 1801168"/>
              <a:gd name="connsiteY1" fmla="*/ 364991 h 725220"/>
              <a:gd name="connsiteX2" fmla="*/ 1330859 w 1801168"/>
              <a:gd name="connsiteY2" fmla="*/ 725220 h 725220"/>
              <a:gd name="connsiteX3" fmla="*/ 334978 w 1801168"/>
              <a:gd name="connsiteY3" fmla="*/ 553204 h 725220"/>
              <a:gd name="connsiteX4" fmla="*/ 0 w 1801168"/>
              <a:gd name="connsiteY4" fmla="*/ 191066 h 725220"/>
              <a:gd name="connsiteX5" fmla="*/ 1032095 w 1801168"/>
              <a:gd name="connsiteY5" fmla="*/ 344974 h 725220"/>
              <a:gd name="connsiteX6" fmla="*/ 1475714 w 1801168"/>
              <a:gd name="connsiteY6" fmla="*/ 0 h 725220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4978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32095 w 1801168"/>
              <a:gd name="connsiteY5" fmla="*/ 344974 h 727601"/>
              <a:gd name="connsiteX6" fmla="*/ 1475714 w 1801168"/>
              <a:gd name="connsiteY6" fmla="*/ 0 h 727601"/>
              <a:gd name="connsiteX0" fmla="*/ 1475714 w 1801168"/>
              <a:gd name="connsiteY0" fmla="*/ 0 h 727601"/>
              <a:gd name="connsiteX1" fmla="*/ 1801168 w 1801168"/>
              <a:gd name="connsiteY1" fmla="*/ 364991 h 727601"/>
              <a:gd name="connsiteX2" fmla="*/ 1340384 w 1801168"/>
              <a:gd name="connsiteY2" fmla="*/ 727601 h 727601"/>
              <a:gd name="connsiteX3" fmla="*/ 330216 w 1801168"/>
              <a:gd name="connsiteY3" fmla="*/ 553204 h 727601"/>
              <a:gd name="connsiteX4" fmla="*/ 0 w 1801168"/>
              <a:gd name="connsiteY4" fmla="*/ 191066 h 727601"/>
              <a:gd name="connsiteX5" fmla="*/ 1022570 w 1801168"/>
              <a:gd name="connsiteY5" fmla="*/ 361643 h 727601"/>
              <a:gd name="connsiteX6" fmla="*/ 1475714 w 1801168"/>
              <a:gd name="connsiteY6" fmla="*/ 0 h 727601"/>
              <a:gd name="connsiteX0" fmla="*/ 1485239 w 1810693"/>
              <a:gd name="connsiteY0" fmla="*/ 0 h 727601"/>
              <a:gd name="connsiteX1" fmla="*/ 1810693 w 1810693"/>
              <a:gd name="connsiteY1" fmla="*/ 364991 h 727601"/>
              <a:gd name="connsiteX2" fmla="*/ 1349909 w 1810693"/>
              <a:gd name="connsiteY2" fmla="*/ 727601 h 727601"/>
              <a:gd name="connsiteX3" fmla="*/ 339741 w 1810693"/>
              <a:gd name="connsiteY3" fmla="*/ 553204 h 727601"/>
              <a:gd name="connsiteX4" fmla="*/ 0 w 1810693"/>
              <a:gd name="connsiteY4" fmla="*/ 174397 h 727601"/>
              <a:gd name="connsiteX5" fmla="*/ 1032095 w 1810693"/>
              <a:gd name="connsiteY5" fmla="*/ 361643 h 727601"/>
              <a:gd name="connsiteX6" fmla="*/ 1485239 w 1810693"/>
              <a:gd name="connsiteY6" fmla="*/ 0 h 727601"/>
              <a:gd name="connsiteX0" fmla="*/ 1712235 w 2037689"/>
              <a:gd name="connsiteY0" fmla="*/ 0 h 727601"/>
              <a:gd name="connsiteX1" fmla="*/ 2037689 w 2037689"/>
              <a:gd name="connsiteY1" fmla="*/ 364991 h 727601"/>
              <a:gd name="connsiteX2" fmla="*/ 1576905 w 2037689"/>
              <a:gd name="connsiteY2" fmla="*/ 727601 h 727601"/>
              <a:gd name="connsiteX3" fmla="*/ 0 w 2037689"/>
              <a:gd name="connsiteY3" fmla="*/ 441285 h 727601"/>
              <a:gd name="connsiteX4" fmla="*/ 226996 w 2037689"/>
              <a:gd name="connsiteY4" fmla="*/ 174397 h 727601"/>
              <a:gd name="connsiteX5" fmla="*/ 1259091 w 2037689"/>
              <a:gd name="connsiteY5" fmla="*/ 361643 h 727601"/>
              <a:gd name="connsiteX6" fmla="*/ 1712235 w 2037689"/>
              <a:gd name="connsiteY6" fmla="*/ 0 h 727601"/>
              <a:gd name="connsiteX0" fmla="*/ 1712235 w 2037689"/>
              <a:gd name="connsiteY0" fmla="*/ 0 h 744270"/>
              <a:gd name="connsiteX1" fmla="*/ 2037689 w 2037689"/>
              <a:gd name="connsiteY1" fmla="*/ 364991 h 744270"/>
              <a:gd name="connsiteX2" fmla="*/ 248167 w 2037689"/>
              <a:gd name="connsiteY2" fmla="*/ 744270 h 744270"/>
              <a:gd name="connsiteX3" fmla="*/ 0 w 2037689"/>
              <a:gd name="connsiteY3" fmla="*/ 441285 h 744270"/>
              <a:gd name="connsiteX4" fmla="*/ 226996 w 2037689"/>
              <a:gd name="connsiteY4" fmla="*/ 174397 h 744270"/>
              <a:gd name="connsiteX5" fmla="*/ 1259091 w 2037689"/>
              <a:gd name="connsiteY5" fmla="*/ 361643 h 744270"/>
              <a:gd name="connsiteX6" fmla="*/ 1712235 w 2037689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1259091 w 1712235"/>
              <a:gd name="connsiteY5" fmla="*/ 361643 h 744270"/>
              <a:gd name="connsiteX6" fmla="*/ 1712235 w 1712235"/>
              <a:gd name="connsiteY6" fmla="*/ 0 h 744270"/>
              <a:gd name="connsiteX0" fmla="*/ 1712235 w 1712235"/>
              <a:gd name="connsiteY0" fmla="*/ 0 h 744270"/>
              <a:gd name="connsiteX1" fmla="*/ 1178058 w 1712235"/>
              <a:gd name="connsiteY1" fmla="*/ 645978 h 744270"/>
              <a:gd name="connsiteX2" fmla="*/ 248167 w 1712235"/>
              <a:gd name="connsiteY2" fmla="*/ 744270 h 744270"/>
              <a:gd name="connsiteX3" fmla="*/ 0 w 1712235"/>
              <a:gd name="connsiteY3" fmla="*/ 441285 h 744270"/>
              <a:gd name="connsiteX4" fmla="*/ 226996 w 1712235"/>
              <a:gd name="connsiteY4" fmla="*/ 174397 h 744270"/>
              <a:gd name="connsiteX5" fmla="*/ 473279 w 1712235"/>
              <a:gd name="connsiteY5" fmla="*/ 478324 h 744270"/>
              <a:gd name="connsiteX6" fmla="*/ 1712235 w 1712235"/>
              <a:gd name="connsiteY6" fmla="*/ 0 h 744270"/>
              <a:gd name="connsiteX0" fmla="*/ 1395528 w 1395528"/>
              <a:gd name="connsiteY0" fmla="*/ 220890 h 569873"/>
              <a:gd name="connsiteX1" fmla="*/ 1178058 w 1395528"/>
              <a:gd name="connsiteY1" fmla="*/ 471581 h 569873"/>
              <a:gd name="connsiteX2" fmla="*/ 248167 w 1395528"/>
              <a:gd name="connsiteY2" fmla="*/ 569873 h 569873"/>
              <a:gd name="connsiteX3" fmla="*/ 0 w 1395528"/>
              <a:gd name="connsiteY3" fmla="*/ 266888 h 569873"/>
              <a:gd name="connsiteX4" fmla="*/ 226996 w 1395528"/>
              <a:gd name="connsiteY4" fmla="*/ 0 h 569873"/>
              <a:gd name="connsiteX5" fmla="*/ 473279 w 1395528"/>
              <a:gd name="connsiteY5" fmla="*/ 303927 h 569873"/>
              <a:gd name="connsiteX6" fmla="*/ 1395528 w 1395528"/>
              <a:gd name="connsiteY6" fmla="*/ 220890 h 569873"/>
              <a:gd name="connsiteX0" fmla="*/ 1450297 w 1450297"/>
              <a:gd name="connsiteY0" fmla="*/ 220890 h 569873"/>
              <a:gd name="connsiteX1" fmla="*/ 1232827 w 1450297"/>
              <a:gd name="connsiteY1" fmla="*/ 471581 h 569873"/>
              <a:gd name="connsiteX2" fmla="*/ 302936 w 1450297"/>
              <a:gd name="connsiteY2" fmla="*/ 569873 h 569873"/>
              <a:gd name="connsiteX3" fmla="*/ 0 w 1450297"/>
              <a:gd name="connsiteY3" fmla="*/ 328800 h 569873"/>
              <a:gd name="connsiteX4" fmla="*/ 281765 w 1450297"/>
              <a:gd name="connsiteY4" fmla="*/ 0 h 569873"/>
              <a:gd name="connsiteX5" fmla="*/ 528048 w 1450297"/>
              <a:gd name="connsiteY5" fmla="*/ 303927 h 569873"/>
              <a:gd name="connsiteX6" fmla="*/ 1450297 w 1450297"/>
              <a:gd name="connsiteY6" fmla="*/ 220890 h 569873"/>
              <a:gd name="connsiteX0" fmla="*/ 1450297 w 1450297"/>
              <a:gd name="connsiteY0" fmla="*/ 220890 h 631785"/>
              <a:gd name="connsiteX1" fmla="*/ 1232827 w 1450297"/>
              <a:gd name="connsiteY1" fmla="*/ 471581 h 631785"/>
              <a:gd name="connsiteX2" fmla="*/ 250549 w 1450297"/>
              <a:gd name="connsiteY2" fmla="*/ 631785 h 631785"/>
              <a:gd name="connsiteX3" fmla="*/ 0 w 1450297"/>
              <a:gd name="connsiteY3" fmla="*/ 328800 h 631785"/>
              <a:gd name="connsiteX4" fmla="*/ 281765 w 1450297"/>
              <a:gd name="connsiteY4" fmla="*/ 0 h 631785"/>
              <a:gd name="connsiteX5" fmla="*/ 528048 w 1450297"/>
              <a:gd name="connsiteY5" fmla="*/ 303927 h 631785"/>
              <a:gd name="connsiteX6" fmla="*/ 1450297 w 1450297"/>
              <a:gd name="connsiteY6" fmla="*/ 220890 h 631785"/>
              <a:gd name="connsiteX0" fmla="*/ 1450297 w 1450297"/>
              <a:gd name="connsiteY0" fmla="*/ 220890 h 631785"/>
              <a:gd name="connsiteX1" fmla="*/ 1163771 w 1450297"/>
              <a:gd name="connsiteY1" fmla="*/ 590643 h 631785"/>
              <a:gd name="connsiteX2" fmla="*/ 250549 w 1450297"/>
              <a:gd name="connsiteY2" fmla="*/ 631785 h 631785"/>
              <a:gd name="connsiteX3" fmla="*/ 0 w 1450297"/>
              <a:gd name="connsiteY3" fmla="*/ 328800 h 631785"/>
              <a:gd name="connsiteX4" fmla="*/ 281765 w 1450297"/>
              <a:gd name="connsiteY4" fmla="*/ 0 h 631785"/>
              <a:gd name="connsiteX5" fmla="*/ 528048 w 1450297"/>
              <a:gd name="connsiteY5" fmla="*/ 303927 h 631785"/>
              <a:gd name="connsiteX6" fmla="*/ 1450297 w 1450297"/>
              <a:gd name="connsiteY6" fmla="*/ 220890 h 631785"/>
              <a:gd name="connsiteX0" fmla="*/ 1450297 w 1450297"/>
              <a:gd name="connsiteY0" fmla="*/ 220890 h 631785"/>
              <a:gd name="connsiteX1" fmla="*/ 1163771 w 1450297"/>
              <a:gd name="connsiteY1" fmla="*/ 590643 h 631785"/>
              <a:gd name="connsiteX2" fmla="*/ 1174435 w 1450297"/>
              <a:gd name="connsiteY2" fmla="*/ 561691 h 631785"/>
              <a:gd name="connsiteX3" fmla="*/ 250549 w 1450297"/>
              <a:gd name="connsiteY3" fmla="*/ 631785 h 631785"/>
              <a:gd name="connsiteX4" fmla="*/ 0 w 1450297"/>
              <a:gd name="connsiteY4" fmla="*/ 328800 h 631785"/>
              <a:gd name="connsiteX5" fmla="*/ 281765 w 1450297"/>
              <a:gd name="connsiteY5" fmla="*/ 0 h 631785"/>
              <a:gd name="connsiteX6" fmla="*/ 528048 w 1450297"/>
              <a:gd name="connsiteY6" fmla="*/ 303927 h 631785"/>
              <a:gd name="connsiteX7" fmla="*/ 1450297 w 1450297"/>
              <a:gd name="connsiteY7" fmla="*/ 220890 h 631785"/>
              <a:gd name="connsiteX0" fmla="*/ 1450297 w 1450297"/>
              <a:gd name="connsiteY0" fmla="*/ 220890 h 631785"/>
              <a:gd name="connsiteX1" fmla="*/ 1174435 w 1450297"/>
              <a:gd name="connsiteY1" fmla="*/ 561691 h 631785"/>
              <a:gd name="connsiteX2" fmla="*/ 250549 w 1450297"/>
              <a:gd name="connsiteY2" fmla="*/ 631785 h 631785"/>
              <a:gd name="connsiteX3" fmla="*/ 0 w 1450297"/>
              <a:gd name="connsiteY3" fmla="*/ 328800 h 631785"/>
              <a:gd name="connsiteX4" fmla="*/ 281765 w 1450297"/>
              <a:gd name="connsiteY4" fmla="*/ 0 h 631785"/>
              <a:gd name="connsiteX5" fmla="*/ 528048 w 1450297"/>
              <a:gd name="connsiteY5" fmla="*/ 303927 h 631785"/>
              <a:gd name="connsiteX6" fmla="*/ 1450297 w 1450297"/>
              <a:gd name="connsiteY6" fmla="*/ 220890 h 631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0297" h="631785">
                <a:moveTo>
                  <a:pt x="1450297" y="220890"/>
                </a:moveTo>
                <a:lnTo>
                  <a:pt x="1174435" y="561691"/>
                </a:lnTo>
                <a:lnTo>
                  <a:pt x="250549" y="631785"/>
                </a:lnTo>
                <a:lnTo>
                  <a:pt x="0" y="328800"/>
                </a:lnTo>
                <a:lnTo>
                  <a:pt x="281765" y="0"/>
                </a:lnTo>
                <a:lnTo>
                  <a:pt x="528048" y="303927"/>
                </a:lnTo>
                <a:lnTo>
                  <a:pt x="1450297" y="220890"/>
                </a:lnTo>
                <a:close/>
              </a:path>
            </a:pathLst>
          </a:cu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5" name="Freeform 17"/>
          <p:cNvSpPr>
            <a:spLocks/>
          </p:cNvSpPr>
          <p:nvPr/>
        </p:nvSpPr>
        <p:spPr bwMode="auto">
          <a:xfrm flipH="1">
            <a:off x="5574996" y="3805961"/>
            <a:ext cx="1174121" cy="876770"/>
          </a:xfrm>
          <a:custGeom>
            <a:avLst/>
            <a:gdLst>
              <a:gd name="T0" fmla="*/ 0 w 916"/>
              <a:gd name="T1" fmla="*/ 1971675 h 1352"/>
              <a:gd name="T2" fmla="*/ 1336675 w 916"/>
              <a:gd name="T3" fmla="*/ 1050004 h 1352"/>
              <a:gd name="T4" fmla="*/ 1336675 w 916"/>
              <a:gd name="T5" fmla="*/ 0 h 1352"/>
              <a:gd name="T6" fmla="*/ 665419 w 916"/>
              <a:gd name="T7" fmla="*/ 455002 h 1352"/>
              <a:gd name="T8" fmla="*/ 665419 w 916"/>
              <a:gd name="T9" fmla="*/ 974171 h 1352"/>
              <a:gd name="T10" fmla="*/ 0 w 916"/>
              <a:gd name="T11" fmla="*/ 1429173 h 1352"/>
              <a:gd name="T12" fmla="*/ 0 w 916"/>
              <a:gd name="T13" fmla="*/ 1971675 h 13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16"/>
              <a:gd name="T22" fmla="*/ 0 h 1352"/>
              <a:gd name="T23" fmla="*/ 916 w 916"/>
              <a:gd name="T24" fmla="*/ 1352 h 1352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978 w 10000"/>
              <a:gd name="connsiteY4" fmla="*/ 4941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978 w 10000"/>
              <a:gd name="connsiteY3" fmla="*/ 2308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10000 w 10000"/>
              <a:gd name="connsiteY1" fmla="*/ 5325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10000"/>
              <a:gd name="connsiteY0" fmla="*/ 10000 h 10000"/>
              <a:gd name="connsiteX1" fmla="*/ 8058 w 10000"/>
              <a:gd name="connsiteY1" fmla="*/ 3477 h 10000"/>
              <a:gd name="connsiteX2" fmla="*/ 10000 w 10000"/>
              <a:gd name="connsiteY2" fmla="*/ 0 h 10000"/>
              <a:gd name="connsiteX3" fmla="*/ 4515 w 10000"/>
              <a:gd name="connsiteY3" fmla="*/ 2912 h 10000"/>
              <a:gd name="connsiteX4" fmla="*/ 4515 w 10000"/>
              <a:gd name="connsiteY4" fmla="*/ 4446 h 10000"/>
              <a:gd name="connsiteX5" fmla="*/ 1942 w 10000"/>
              <a:gd name="connsiteY5" fmla="*/ 6259 h 10000"/>
              <a:gd name="connsiteX6" fmla="*/ 0 w 10000"/>
              <a:gd name="connsiteY6" fmla="*/ 10000 h 10000"/>
              <a:gd name="connsiteX0" fmla="*/ 0 w 8112"/>
              <a:gd name="connsiteY0" fmla="*/ 7802 h 7802"/>
              <a:gd name="connsiteX1" fmla="*/ 6170 w 8112"/>
              <a:gd name="connsiteY1" fmla="*/ 3477 h 7802"/>
              <a:gd name="connsiteX2" fmla="*/ 8112 w 8112"/>
              <a:gd name="connsiteY2" fmla="*/ 0 h 7802"/>
              <a:gd name="connsiteX3" fmla="*/ 2627 w 8112"/>
              <a:gd name="connsiteY3" fmla="*/ 2912 h 7802"/>
              <a:gd name="connsiteX4" fmla="*/ 2627 w 8112"/>
              <a:gd name="connsiteY4" fmla="*/ 4446 h 7802"/>
              <a:gd name="connsiteX5" fmla="*/ 54 w 8112"/>
              <a:gd name="connsiteY5" fmla="*/ 6259 h 7802"/>
              <a:gd name="connsiteX6" fmla="*/ 0 w 8112"/>
              <a:gd name="connsiteY6" fmla="*/ 7802 h 7802"/>
              <a:gd name="connsiteX0" fmla="*/ 0 w 7606"/>
              <a:gd name="connsiteY0" fmla="*/ 9427 h 9427"/>
              <a:gd name="connsiteX1" fmla="*/ 7606 w 7606"/>
              <a:gd name="connsiteY1" fmla="*/ 3884 h 9427"/>
              <a:gd name="connsiteX2" fmla="*/ 7540 w 7606"/>
              <a:gd name="connsiteY2" fmla="*/ 0 h 9427"/>
              <a:gd name="connsiteX3" fmla="*/ 3238 w 7606"/>
              <a:gd name="connsiteY3" fmla="*/ 3159 h 9427"/>
              <a:gd name="connsiteX4" fmla="*/ 3238 w 7606"/>
              <a:gd name="connsiteY4" fmla="*/ 5126 h 9427"/>
              <a:gd name="connsiteX5" fmla="*/ 67 w 7606"/>
              <a:gd name="connsiteY5" fmla="*/ 7449 h 9427"/>
              <a:gd name="connsiteX6" fmla="*/ 0 w 7606"/>
              <a:gd name="connsiteY6" fmla="*/ 9427 h 9427"/>
              <a:gd name="connsiteX0" fmla="*/ 0 w 10000"/>
              <a:gd name="connsiteY0" fmla="*/ 10000 h 10000"/>
              <a:gd name="connsiteX1" fmla="*/ 10000 w 10000"/>
              <a:gd name="connsiteY1" fmla="*/ 4120 h 10000"/>
              <a:gd name="connsiteX2" fmla="*/ 9913 w 10000"/>
              <a:gd name="connsiteY2" fmla="*/ 0 h 10000"/>
              <a:gd name="connsiteX3" fmla="*/ 4257 w 10000"/>
              <a:gd name="connsiteY3" fmla="*/ 3351 h 10000"/>
              <a:gd name="connsiteX4" fmla="*/ 4257 w 10000"/>
              <a:gd name="connsiteY4" fmla="*/ 5438 h 10000"/>
              <a:gd name="connsiteX5" fmla="*/ 88 w 10000"/>
              <a:gd name="connsiteY5" fmla="*/ 7902 h 10000"/>
              <a:gd name="connsiteX6" fmla="*/ 0 w 10000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4318 w 10061"/>
              <a:gd name="connsiteY4" fmla="*/ 5438 h 10000"/>
              <a:gd name="connsiteX5" fmla="*/ 5 w 10061"/>
              <a:gd name="connsiteY5" fmla="*/ 5882 h 10000"/>
              <a:gd name="connsiteX6" fmla="*/ 61 w 10061"/>
              <a:gd name="connsiteY6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4318 w 10061"/>
              <a:gd name="connsiteY3" fmla="*/ 3351 h 10000"/>
              <a:gd name="connsiteX4" fmla="*/ 5 w 10061"/>
              <a:gd name="connsiteY4" fmla="*/ 5882 h 10000"/>
              <a:gd name="connsiteX5" fmla="*/ 61 w 10061"/>
              <a:gd name="connsiteY5" fmla="*/ 10000 h 10000"/>
              <a:gd name="connsiteX0" fmla="*/ 61 w 10061"/>
              <a:gd name="connsiteY0" fmla="*/ 10000 h 10000"/>
              <a:gd name="connsiteX1" fmla="*/ 10061 w 10061"/>
              <a:gd name="connsiteY1" fmla="*/ 4120 h 10000"/>
              <a:gd name="connsiteX2" fmla="*/ 9974 w 10061"/>
              <a:gd name="connsiteY2" fmla="*/ 0 h 10000"/>
              <a:gd name="connsiteX3" fmla="*/ 5 w 10061"/>
              <a:gd name="connsiteY3" fmla="*/ 5882 h 10000"/>
              <a:gd name="connsiteX4" fmla="*/ 61 w 10061"/>
              <a:gd name="connsiteY4" fmla="*/ 10000 h 10000"/>
              <a:gd name="connsiteX0" fmla="*/ 61 w 21379"/>
              <a:gd name="connsiteY0" fmla="*/ 16634 h 16634"/>
              <a:gd name="connsiteX1" fmla="*/ 10061 w 21379"/>
              <a:gd name="connsiteY1" fmla="*/ 10754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61 w 21385"/>
              <a:gd name="connsiteY0" fmla="*/ 16634 h 16634"/>
              <a:gd name="connsiteX1" fmla="*/ 21350 w 21385"/>
              <a:gd name="connsiteY1" fmla="*/ 4186 h 16634"/>
              <a:gd name="connsiteX2" fmla="*/ 21379 w 21385"/>
              <a:gd name="connsiteY2" fmla="*/ 0 h 16634"/>
              <a:gd name="connsiteX3" fmla="*/ 5 w 21385"/>
              <a:gd name="connsiteY3" fmla="*/ 12516 h 16634"/>
              <a:gd name="connsiteX4" fmla="*/ 61 w 21385"/>
              <a:gd name="connsiteY4" fmla="*/ 16634 h 16634"/>
              <a:gd name="connsiteX0" fmla="*/ 61 w 21379"/>
              <a:gd name="connsiteY0" fmla="*/ 16634 h 16634"/>
              <a:gd name="connsiteX1" fmla="*/ 21350 w 21379"/>
              <a:gd name="connsiteY1" fmla="*/ 4186 h 16634"/>
              <a:gd name="connsiteX2" fmla="*/ 21379 w 21379"/>
              <a:gd name="connsiteY2" fmla="*/ 0 h 16634"/>
              <a:gd name="connsiteX3" fmla="*/ 5 w 21379"/>
              <a:gd name="connsiteY3" fmla="*/ 12516 h 16634"/>
              <a:gd name="connsiteX4" fmla="*/ 61 w 21379"/>
              <a:gd name="connsiteY4" fmla="*/ 16634 h 16634"/>
              <a:gd name="connsiteX0" fmla="*/ 173 w 21491"/>
              <a:gd name="connsiteY0" fmla="*/ 16634 h 16634"/>
              <a:gd name="connsiteX1" fmla="*/ 21462 w 21491"/>
              <a:gd name="connsiteY1" fmla="*/ 4186 h 16634"/>
              <a:gd name="connsiteX2" fmla="*/ 21491 w 21491"/>
              <a:gd name="connsiteY2" fmla="*/ 0 h 16634"/>
              <a:gd name="connsiteX3" fmla="*/ 2 w 21491"/>
              <a:gd name="connsiteY3" fmla="*/ 12664 h 16634"/>
              <a:gd name="connsiteX4" fmla="*/ 173 w 21491"/>
              <a:gd name="connsiteY4" fmla="*/ 16634 h 16634"/>
              <a:gd name="connsiteX0" fmla="*/ 202 w 21491"/>
              <a:gd name="connsiteY0" fmla="*/ 16535 h 16535"/>
              <a:gd name="connsiteX1" fmla="*/ 21462 w 21491"/>
              <a:gd name="connsiteY1" fmla="*/ 4186 h 16535"/>
              <a:gd name="connsiteX2" fmla="*/ 21491 w 21491"/>
              <a:gd name="connsiteY2" fmla="*/ 0 h 16535"/>
              <a:gd name="connsiteX3" fmla="*/ 2 w 21491"/>
              <a:gd name="connsiteY3" fmla="*/ 12664 h 16535"/>
              <a:gd name="connsiteX4" fmla="*/ 202 w 21491"/>
              <a:gd name="connsiteY4" fmla="*/ 16535 h 16535"/>
              <a:gd name="connsiteX0" fmla="*/ 202 w 21462"/>
              <a:gd name="connsiteY0" fmla="*/ 18703 h 18703"/>
              <a:gd name="connsiteX1" fmla="*/ 21462 w 21462"/>
              <a:gd name="connsiteY1" fmla="*/ 6354 h 18703"/>
              <a:gd name="connsiteX2" fmla="*/ 19585 w 21462"/>
              <a:gd name="connsiteY2" fmla="*/ 0 h 18703"/>
              <a:gd name="connsiteX3" fmla="*/ 2 w 21462"/>
              <a:gd name="connsiteY3" fmla="*/ 14832 h 18703"/>
              <a:gd name="connsiteX4" fmla="*/ 202 w 21462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19816"/>
              <a:gd name="connsiteY0" fmla="*/ 18703 h 18703"/>
              <a:gd name="connsiteX1" fmla="*/ 19816 w 19816"/>
              <a:gd name="connsiteY1" fmla="*/ 3842 h 18703"/>
              <a:gd name="connsiteX2" fmla="*/ 19585 w 19816"/>
              <a:gd name="connsiteY2" fmla="*/ 0 h 18703"/>
              <a:gd name="connsiteX3" fmla="*/ 2 w 19816"/>
              <a:gd name="connsiteY3" fmla="*/ 14832 h 18703"/>
              <a:gd name="connsiteX4" fmla="*/ 202 w 19816"/>
              <a:gd name="connsiteY4" fmla="*/ 18703 h 18703"/>
              <a:gd name="connsiteX0" fmla="*/ 202 w 27179"/>
              <a:gd name="connsiteY0" fmla="*/ 18703 h 18703"/>
              <a:gd name="connsiteX1" fmla="*/ 27179 w 27179"/>
              <a:gd name="connsiteY1" fmla="*/ 14795 h 18703"/>
              <a:gd name="connsiteX2" fmla="*/ 19585 w 27179"/>
              <a:gd name="connsiteY2" fmla="*/ 0 h 18703"/>
              <a:gd name="connsiteX3" fmla="*/ 2 w 27179"/>
              <a:gd name="connsiteY3" fmla="*/ 14832 h 18703"/>
              <a:gd name="connsiteX4" fmla="*/ 202 w 27179"/>
              <a:gd name="connsiteY4" fmla="*/ 18703 h 18703"/>
              <a:gd name="connsiteX0" fmla="*/ 202 w 29460"/>
              <a:gd name="connsiteY0" fmla="*/ 7685 h 7685"/>
              <a:gd name="connsiteX1" fmla="*/ 27179 w 29460"/>
              <a:gd name="connsiteY1" fmla="*/ 3777 h 7685"/>
              <a:gd name="connsiteX2" fmla="*/ 29460 w 29460"/>
              <a:gd name="connsiteY2" fmla="*/ 0 h 7685"/>
              <a:gd name="connsiteX3" fmla="*/ 2 w 29460"/>
              <a:gd name="connsiteY3" fmla="*/ 3814 h 7685"/>
              <a:gd name="connsiteX4" fmla="*/ 202 w 29460"/>
              <a:gd name="connsiteY4" fmla="*/ 7685 h 7685"/>
              <a:gd name="connsiteX0" fmla="*/ 69 w 10000"/>
              <a:gd name="connsiteY0" fmla="*/ 10000 h 12201"/>
              <a:gd name="connsiteX1" fmla="*/ 10000 w 10000"/>
              <a:gd name="connsiteY1" fmla="*/ 12201 h 12201"/>
              <a:gd name="connsiteX2" fmla="*/ 10000 w 10000"/>
              <a:gd name="connsiteY2" fmla="*/ 0 h 12201"/>
              <a:gd name="connsiteX3" fmla="*/ 1 w 10000"/>
              <a:gd name="connsiteY3" fmla="*/ 4963 h 12201"/>
              <a:gd name="connsiteX4" fmla="*/ 69 w 10000"/>
              <a:gd name="connsiteY4" fmla="*/ 10000 h 12201"/>
              <a:gd name="connsiteX0" fmla="*/ 2637 w 10000"/>
              <a:gd name="connsiteY0" fmla="*/ 19060 h 19060"/>
              <a:gd name="connsiteX1" fmla="*/ 10000 w 10000"/>
              <a:gd name="connsiteY1" fmla="*/ 12201 h 19060"/>
              <a:gd name="connsiteX2" fmla="*/ 10000 w 10000"/>
              <a:gd name="connsiteY2" fmla="*/ 0 h 19060"/>
              <a:gd name="connsiteX3" fmla="*/ 1 w 10000"/>
              <a:gd name="connsiteY3" fmla="*/ 4963 h 19060"/>
              <a:gd name="connsiteX4" fmla="*/ 2637 w 10000"/>
              <a:gd name="connsiteY4" fmla="*/ 19060 h 19060"/>
              <a:gd name="connsiteX0" fmla="*/ 4 w 7367"/>
              <a:gd name="connsiteY0" fmla="*/ 19060 h 19060"/>
              <a:gd name="connsiteX1" fmla="*/ 7367 w 7367"/>
              <a:gd name="connsiteY1" fmla="*/ 12201 h 19060"/>
              <a:gd name="connsiteX2" fmla="*/ 7367 w 7367"/>
              <a:gd name="connsiteY2" fmla="*/ 0 h 19060"/>
              <a:gd name="connsiteX3" fmla="*/ 4 w 7367"/>
              <a:gd name="connsiteY3" fmla="*/ 14984 h 19060"/>
              <a:gd name="connsiteX4" fmla="*/ 4 w 7367"/>
              <a:gd name="connsiteY4" fmla="*/ 19060 h 19060"/>
              <a:gd name="connsiteX0" fmla="*/ 0 w 9995"/>
              <a:gd name="connsiteY0" fmla="*/ 10000 h 10000"/>
              <a:gd name="connsiteX1" fmla="*/ 9995 w 9995"/>
              <a:gd name="connsiteY1" fmla="*/ 6401 h 10000"/>
              <a:gd name="connsiteX2" fmla="*/ 9995 w 9995"/>
              <a:gd name="connsiteY2" fmla="*/ 0 h 10000"/>
              <a:gd name="connsiteX3" fmla="*/ 0 w 9995"/>
              <a:gd name="connsiteY3" fmla="*/ 7861 h 10000"/>
              <a:gd name="connsiteX4" fmla="*/ 0 w 9995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0 w 10067"/>
              <a:gd name="connsiteY3" fmla="*/ 7861 h 10000"/>
              <a:gd name="connsiteX4" fmla="*/ 0 w 10067"/>
              <a:gd name="connsiteY4" fmla="*/ 10000 h 10000"/>
              <a:gd name="connsiteX0" fmla="*/ 0 w 10067"/>
              <a:gd name="connsiteY0" fmla="*/ 10000 h 10000"/>
              <a:gd name="connsiteX1" fmla="*/ 10067 w 10067"/>
              <a:gd name="connsiteY1" fmla="*/ 4899 h 10000"/>
              <a:gd name="connsiteX2" fmla="*/ 10000 w 10067"/>
              <a:gd name="connsiteY2" fmla="*/ 0 h 10000"/>
              <a:gd name="connsiteX3" fmla="*/ 1850 w 10067"/>
              <a:gd name="connsiteY3" fmla="*/ 967 h 10000"/>
              <a:gd name="connsiteX4" fmla="*/ 0 w 10067"/>
              <a:gd name="connsiteY4" fmla="*/ 10000 h 10000"/>
              <a:gd name="connsiteX0" fmla="*/ 0 w 8217"/>
              <a:gd name="connsiteY0" fmla="*/ 4025 h 4899"/>
              <a:gd name="connsiteX1" fmla="*/ 8217 w 8217"/>
              <a:gd name="connsiteY1" fmla="*/ 4899 h 4899"/>
              <a:gd name="connsiteX2" fmla="*/ 8150 w 8217"/>
              <a:gd name="connsiteY2" fmla="*/ 0 h 4899"/>
              <a:gd name="connsiteX3" fmla="*/ 0 w 8217"/>
              <a:gd name="connsiteY3" fmla="*/ 967 h 4899"/>
              <a:gd name="connsiteX4" fmla="*/ 0 w 8217"/>
              <a:gd name="connsiteY4" fmla="*/ 4025 h 4899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0"/>
              <a:gd name="connsiteY0" fmla="*/ 8216 h 11592"/>
              <a:gd name="connsiteX1" fmla="*/ 3178 w 10000"/>
              <a:gd name="connsiteY1" fmla="*/ 11592 h 11592"/>
              <a:gd name="connsiteX2" fmla="*/ 10000 w 10000"/>
              <a:gd name="connsiteY2" fmla="*/ 10000 h 11592"/>
              <a:gd name="connsiteX3" fmla="*/ 9918 w 10000"/>
              <a:gd name="connsiteY3" fmla="*/ 0 h 11592"/>
              <a:gd name="connsiteX4" fmla="*/ 0 w 10000"/>
              <a:gd name="connsiteY4" fmla="*/ 1974 h 11592"/>
              <a:gd name="connsiteX5" fmla="*/ 0 w 10000"/>
              <a:gd name="connsiteY5" fmla="*/ 8216 h 11592"/>
              <a:gd name="connsiteX0" fmla="*/ 0 w 10006"/>
              <a:gd name="connsiteY0" fmla="*/ 6242 h 9618"/>
              <a:gd name="connsiteX1" fmla="*/ 3178 w 10006"/>
              <a:gd name="connsiteY1" fmla="*/ 9618 h 9618"/>
              <a:gd name="connsiteX2" fmla="*/ 10000 w 10006"/>
              <a:gd name="connsiteY2" fmla="*/ 8026 h 9618"/>
              <a:gd name="connsiteX3" fmla="*/ 9999 w 10006"/>
              <a:gd name="connsiteY3" fmla="*/ 1802 h 9618"/>
              <a:gd name="connsiteX4" fmla="*/ 0 w 10006"/>
              <a:gd name="connsiteY4" fmla="*/ 0 h 9618"/>
              <a:gd name="connsiteX5" fmla="*/ 0 w 10006"/>
              <a:gd name="connsiteY5" fmla="*/ 6242 h 9618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8345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000"/>
              <a:gd name="connsiteX1" fmla="*/ 3176 w 10000"/>
              <a:gd name="connsiteY1" fmla="*/ 10000 h 10000"/>
              <a:gd name="connsiteX2" fmla="*/ 9994 w 10000"/>
              <a:gd name="connsiteY2" fmla="*/ 7289 h 10000"/>
              <a:gd name="connsiteX3" fmla="*/ 9993 w 10000"/>
              <a:gd name="connsiteY3" fmla="*/ 1874 h 10000"/>
              <a:gd name="connsiteX4" fmla="*/ 3112 w 10000"/>
              <a:gd name="connsiteY4" fmla="*/ 3505 h 10000"/>
              <a:gd name="connsiteX5" fmla="*/ 0 w 10000"/>
              <a:gd name="connsiteY5" fmla="*/ 0 h 10000"/>
              <a:gd name="connsiteX6" fmla="*/ 0 w 10000"/>
              <a:gd name="connsiteY6" fmla="*/ 6490 h 10000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3112 w 10000"/>
              <a:gd name="connsiteY4" fmla="*/ 3505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10000"/>
              <a:gd name="connsiteY0" fmla="*/ 6490 h 10317"/>
              <a:gd name="connsiteX1" fmla="*/ 8243 w 10000"/>
              <a:gd name="connsiteY1" fmla="*/ 10317 h 10317"/>
              <a:gd name="connsiteX2" fmla="*/ 9994 w 10000"/>
              <a:gd name="connsiteY2" fmla="*/ 7289 h 10317"/>
              <a:gd name="connsiteX3" fmla="*/ 9993 w 10000"/>
              <a:gd name="connsiteY3" fmla="*/ 1874 h 10317"/>
              <a:gd name="connsiteX4" fmla="*/ 8394 w 10000"/>
              <a:gd name="connsiteY4" fmla="*/ 4772 h 10317"/>
              <a:gd name="connsiteX5" fmla="*/ 0 w 10000"/>
              <a:gd name="connsiteY5" fmla="*/ 0 h 10317"/>
              <a:gd name="connsiteX6" fmla="*/ 0 w 10000"/>
              <a:gd name="connsiteY6" fmla="*/ 6490 h 10317"/>
              <a:gd name="connsiteX0" fmla="*/ 0 w 9994"/>
              <a:gd name="connsiteY0" fmla="*/ 6490 h 10317"/>
              <a:gd name="connsiteX1" fmla="*/ 8243 w 9994"/>
              <a:gd name="connsiteY1" fmla="*/ 10317 h 10317"/>
              <a:gd name="connsiteX2" fmla="*/ 9994 w 9994"/>
              <a:gd name="connsiteY2" fmla="*/ 7289 h 10317"/>
              <a:gd name="connsiteX3" fmla="*/ 9957 w 9994"/>
              <a:gd name="connsiteY3" fmla="*/ 1557 h 10317"/>
              <a:gd name="connsiteX4" fmla="*/ 8394 w 9994"/>
              <a:gd name="connsiteY4" fmla="*/ 4772 h 10317"/>
              <a:gd name="connsiteX5" fmla="*/ 0 w 9994"/>
              <a:gd name="connsiteY5" fmla="*/ 0 h 10317"/>
              <a:gd name="connsiteX6" fmla="*/ 0 w 9994"/>
              <a:gd name="connsiteY6" fmla="*/ 6490 h 10317"/>
              <a:gd name="connsiteX0" fmla="*/ 0 w 10000"/>
              <a:gd name="connsiteY0" fmla="*/ 4782 h 8491"/>
              <a:gd name="connsiteX1" fmla="*/ 8248 w 10000"/>
              <a:gd name="connsiteY1" fmla="*/ 8491 h 8491"/>
              <a:gd name="connsiteX2" fmla="*/ 10000 w 10000"/>
              <a:gd name="connsiteY2" fmla="*/ 5556 h 8491"/>
              <a:gd name="connsiteX3" fmla="*/ 9963 w 10000"/>
              <a:gd name="connsiteY3" fmla="*/ 0 h 8491"/>
              <a:gd name="connsiteX4" fmla="*/ 8399 w 10000"/>
              <a:gd name="connsiteY4" fmla="*/ 3116 h 8491"/>
              <a:gd name="connsiteX5" fmla="*/ 2013 w 10000"/>
              <a:gd name="connsiteY5" fmla="*/ 2330 h 8491"/>
              <a:gd name="connsiteX6" fmla="*/ 0 w 10000"/>
              <a:gd name="connsiteY6" fmla="*/ 4782 h 8491"/>
              <a:gd name="connsiteX0" fmla="*/ 108 w 7987"/>
              <a:gd name="connsiteY0" fmla="*/ 9189 h 10000"/>
              <a:gd name="connsiteX1" fmla="*/ 6235 w 7987"/>
              <a:gd name="connsiteY1" fmla="*/ 10000 h 10000"/>
              <a:gd name="connsiteX2" fmla="*/ 7987 w 7987"/>
              <a:gd name="connsiteY2" fmla="*/ 6543 h 10000"/>
              <a:gd name="connsiteX3" fmla="*/ 7950 w 7987"/>
              <a:gd name="connsiteY3" fmla="*/ 0 h 10000"/>
              <a:gd name="connsiteX4" fmla="*/ 6386 w 7987"/>
              <a:gd name="connsiteY4" fmla="*/ 3670 h 10000"/>
              <a:gd name="connsiteX5" fmla="*/ 0 w 7987"/>
              <a:gd name="connsiteY5" fmla="*/ 2744 h 10000"/>
              <a:gd name="connsiteX6" fmla="*/ 108 w 7987"/>
              <a:gd name="connsiteY6" fmla="*/ 9189 h 10000"/>
              <a:gd name="connsiteX0" fmla="*/ 135 w 10000"/>
              <a:gd name="connsiteY0" fmla="*/ 9189 h 10000"/>
              <a:gd name="connsiteX1" fmla="*/ 7928 w 10000"/>
              <a:gd name="connsiteY1" fmla="*/ 10000 h 10000"/>
              <a:gd name="connsiteX2" fmla="*/ 10000 w 10000"/>
              <a:gd name="connsiteY2" fmla="*/ 6543 h 10000"/>
              <a:gd name="connsiteX3" fmla="*/ 9954 w 10000"/>
              <a:gd name="connsiteY3" fmla="*/ 0 h 10000"/>
              <a:gd name="connsiteX4" fmla="*/ 7995 w 10000"/>
              <a:gd name="connsiteY4" fmla="*/ 3670 h 10000"/>
              <a:gd name="connsiteX5" fmla="*/ 0 w 10000"/>
              <a:gd name="connsiteY5" fmla="*/ 2744 h 10000"/>
              <a:gd name="connsiteX6" fmla="*/ 135 w 10000"/>
              <a:gd name="connsiteY6" fmla="*/ 918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135" y="9189"/>
                </a:moveTo>
                <a:lnTo>
                  <a:pt x="7928" y="10000"/>
                </a:lnTo>
                <a:cubicBezTo>
                  <a:pt x="8659" y="8848"/>
                  <a:pt x="9269" y="7695"/>
                  <a:pt x="10000" y="6543"/>
                </a:cubicBezTo>
                <a:cubicBezTo>
                  <a:pt x="9966" y="2587"/>
                  <a:pt x="9987" y="3956"/>
                  <a:pt x="9954" y="0"/>
                </a:cubicBezTo>
                <a:lnTo>
                  <a:pt x="7995" y="3670"/>
                </a:lnTo>
                <a:lnTo>
                  <a:pt x="0" y="2744"/>
                </a:lnTo>
                <a:lnTo>
                  <a:pt x="135" y="9189"/>
                </a:lnTo>
                <a:close/>
              </a:path>
            </a:pathLst>
          </a:custGeom>
          <a:solidFill>
            <a:schemeClr val="bg1">
              <a:lumMod val="65000"/>
              <a:alpha val="70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lt1"/>
              </a:solidFill>
              <a:latin typeface="+mn-lt"/>
            </a:endParaRPr>
          </a:p>
        </p:txBody>
      </p:sp>
      <p:sp>
        <p:nvSpPr>
          <p:cNvPr id="652" name="Line 120"/>
          <p:cNvSpPr>
            <a:spLocks noChangeShapeType="1"/>
          </p:cNvSpPr>
          <p:nvPr/>
        </p:nvSpPr>
        <p:spPr bwMode="auto">
          <a:xfrm flipV="1">
            <a:off x="7091363" y="3781619"/>
            <a:ext cx="1110157" cy="1295205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29" name="Line 259"/>
          <p:cNvSpPr>
            <a:spLocks noChangeShapeType="1"/>
          </p:cNvSpPr>
          <p:nvPr/>
        </p:nvSpPr>
        <p:spPr bwMode="auto">
          <a:xfrm flipH="1">
            <a:off x="3506614" y="3929146"/>
            <a:ext cx="1095913" cy="1285792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26" name="Line 259"/>
          <p:cNvSpPr>
            <a:spLocks noChangeShapeType="1"/>
          </p:cNvSpPr>
          <p:nvPr/>
        </p:nvSpPr>
        <p:spPr bwMode="auto">
          <a:xfrm flipH="1">
            <a:off x="3495675" y="3929145"/>
            <a:ext cx="1105908" cy="1298875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430" name="Line 239"/>
          <p:cNvSpPr>
            <a:spLocks noChangeShapeType="1"/>
          </p:cNvSpPr>
          <p:nvPr/>
        </p:nvSpPr>
        <p:spPr bwMode="auto">
          <a:xfrm flipV="1">
            <a:off x="3626872" y="5076825"/>
            <a:ext cx="3462109" cy="292163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31" name="Line 260"/>
          <p:cNvSpPr>
            <a:spLocks noChangeShapeType="1"/>
          </p:cNvSpPr>
          <p:nvPr/>
        </p:nvSpPr>
        <p:spPr bwMode="auto">
          <a:xfrm>
            <a:off x="3504741" y="5221994"/>
            <a:ext cx="119748" cy="149378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9" name="Line 34"/>
          <p:cNvSpPr>
            <a:spLocks noChangeShapeType="1"/>
          </p:cNvSpPr>
          <p:nvPr/>
        </p:nvSpPr>
        <p:spPr bwMode="auto">
          <a:xfrm flipH="1" flipV="1">
            <a:off x="6341269" y="2195512"/>
            <a:ext cx="1042645" cy="58799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9" name="Line 87"/>
          <p:cNvSpPr>
            <a:spLocks noChangeShapeType="1"/>
          </p:cNvSpPr>
          <p:nvPr/>
        </p:nvSpPr>
        <p:spPr bwMode="auto">
          <a:xfrm>
            <a:off x="7384256" y="2783681"/>
            <a:ext cx="119407" cy="154141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69" name="Line 24"/>
          <p:cNvSpPr>
            <a:spLocks noChangeShapeType="1"/>
          </p:cNvSpPr>
          <p:nvPr/>
        </p:nvSpPr>
        <p:spPr bwMode="auto">
          <a:xfrm>
            <a:off x="8080186" y="1368741"/>
            <a:ext cx="0" cy="225794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5" name="Line 30"/>
          <p:cNvSpPr>
            <a:spLocks noChangeShapeType="1"/>
          </p:cNvSpPr>
          <p:nvPr/>
        </p:nvSpPr>
        <p:spPr bwMode="auto">
          <a:xfrm flipH="1">
            <a:off x="7383914" y="3626687"/>
            <a:ext cx="696272" cy="59258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6" name="Line 64"/>
          <p:cNvSpPr>
            <a:spLocks noChangeShapeType="1"/>
          </p:cNvSpPr>
          <p:nvPr/>
        </p:nvSpPr>
        <p:spPr bwMode="auto">
          <a:xfrm flipH="1">
            <a:off x="4603764" y="3864951"/>
            <a:ext cx="699425" cy="641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0" name="Line 58"/>
          <p:cNvSpPr>
            <a:spLocks noChangeShapeType="1"/>
          </p:cNvSpPr>
          <p:nvPr/>
        </p:nvSpPr>
        <p:spPr bwMode="auto">
          <a:xfrm>
            <a:off x="5297567" y="2971800"/>
            <a:ext cx="0" cy="89535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3" name="Line 101"/>
          <p:cNvSpPr>
            <a:spLocks noChangeShapeType="1"/>
          </p:cNvSpPr>
          <p:nvPr/>
        </p:nvSpPr>
        <p:spPr bwMode="auto">
          <a:xfrm flipH="1">
            <a:off x="5809895" y="4041488"/>
            <a:ext cx="928363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0" name="Line 6"/>
          <p:cNvSpPr>
            <a:spLocks noChangeShapeType="1"/>
          </p:cNvSpPr>
          <p:nvPr/>
        </p:nvSpPr>
        <p:spPr bwMode="auto">
          <a:xfrm flipV="1">
            <a:off x="4602529" y="1368741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6" name="Line 31"/>
          <p:cNvSpPr>
            <a:spLocks noChangeShapeType="1"/>
          </p:cNvSpPr>
          <p:nvPr/>
        </p:nvSpPr>
        <p:spPr bwMode="auto">
          <a:xfrm flipV="1">
            <a:off x="7383914" y="2869924"/>
            <a:ext cx="0" cy="81602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77" name="Line 32"/>
          <p:cNvSpPr>
            <a:spLocks noChangeShapeType="1"/>
          </p:cNvSpPr>
          <p:nvPr/>
        </p:nvSpPr>
        <p:spPr bwMode="auto">
          <a:xfrm flipV="1">
            <a:off x="7383914" y="2783681"/>
            <a:ext cx="0" cy="8624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82" name="Line 50"/>
          <p:cNvSpPr>
            <a:spLocks noChangeShapeType="1"/>
          </p:cNvSpPr>
          <p:nvPr/>
        </p:nvSpPr>
        <p:spPr bwMode="auto">
          <a:xfrm flipH="1">
            <a:off x="5296332" y="2209453"/>
            <a:ext cx="1028359" cy="75429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1" name="Line 69"/>
          <p:cNvSpPr>
            <a:spLocks noChangeShapeType="1"/>
          </p:cNvSpPr>
          <p:nvPr/>
        </p:nvSpPr>
        <p:spPr bwMode="auto">
          <a:xfrm flipV="1">
            <a:off x="4602529" y="1667496"/>
            <a:ext cx="0" cy="225794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2" name="Line 70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3" name="Line 71"/>
          <p:cNvSpPr>
            <a:spLocks noChangeShapeType="1"/>
          </p:cNvSpPr>
          <p:nvPr/>
        </p:nvSpPr>
        <p:spPr bwMode="auto">
          <a:xfrm>
            <a:off x="5417316" y="3116829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4" name="Line 72"/>
          <p:cNvSpPr>
            <a:spLocks noChangeShapeType="1"/>
          </p:cNvSpPr>
          <p:nvPr/>
        </p:nvSpPr>
        <p:spPr bwMode="auto">
          <a:xfrm flipH="1">
            <a:off x="5417316" y="2350188"/>
            <a:ext cx="1044408" cy="76664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5" name="Line 73"/>
          <p:cNvSpPr>
            <a:spLocks noChangeShapeType="1"/>
          </p:cNvSpPr>
          <p:nvPr/>
        </p:nvSpPr>
        <p:spPr bwMode="auto">
          <a:xfrm flipH="1" flipV="1">
            <a:off x="6461724" y="2350188"/>
            <a:ext cx="1041939" cy="58763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6" name="Line 74"/>
          <p:cNvSpPr>
            <a:spLocks noChangeShapeType="1"/>
          </p:cNvSpPr>
          <p:nvPr/>
        </p:nvSpPr>
        <p:spPr bwMode="auto">
          <a:xfrm flipV="1">
            <a:off x="7503663" y="2937822"/>
            <a:ext cx="0" cy="90243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7" name="Line 75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8" name="Line 76"/>
          <p:cNvSpPr>
            <a:spLocks noChangeShapeType="1"/>
          </p:cNvSpPr>
          <p:nvPr/>
        </p:nvSpPr>
        <p:spPr bwMode="auto">
          <a:xfrm>
            <a:off x="8199935" y="1523057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9" name="Line 77"/>
          <p:cNvSpPr>
            <a:spLocks noChangeShapeType="1"/>
          </p:cNvSpPr>
          <p:nvPr/>
        </p:nvSpPr>
        <p:spPr bwMode="auto">
          <a:xfrm flipV="1">
            <a:off x="4722278" y="1523057"/>
            <a:ext cx="3477657" cy="29875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0" name="Line 78"/>
          <p:cNvSpPr>
            <a:spLocks noChangeShapeType="1"/>
          </p:cNvSpPr>
          <p:nvPr/>
        </p:nvSpPr>
        <p:spPr bwMode="auto">
          <a:xfrm flipV="1">
            <a:off x="4722278" y="1821812"/>
            <a:ext cx="0" cy="225671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1" name="Line 79"/>
          <p:cNvSpPr>
            <a:spLocks noChangeShapeType="1"/>
          </p:cNvSpPr>
          <p:nvPr/>
        </p:nvSpPr>
        <p:spPr bwMode="auto">
          <a:xfrm>
            <a:off x="4602529" y="3925442"/>
            <a:ext cx="119749" cy="153081"/>
          </a:xfrm>
          <a:prstGeom prst="line">
            <a:avLst/>
          </a:prstGeom>
          <a:noFill/>
          <a:ln w="15875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2" name="Line 80"/>
          <p:cNvSpPr>
            <a:spLocks noChangeShapeType="1"/>
          </p:cNvSpPr>
          <p:nvPr/>
        </p:nvSpPr>
        <p:spPr bwMode="auto">
          <a:xfrm>
            <a:off x="5297567" y="3864951"/>
            <a:ext cx="115014" cy="14736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5" name="Line 83"/>
          <p:cNvSpPr>
            <a:spLocks noChangeShapeType="1"/>
          </p:cNvSpPr>
          <p:nvPr/>
        </p:nvSpPr>
        <p:spPr bwMode="auto">
          <a:xfrm>
            <a:off x="5303191" y="2967038"/>
            <a:ext cx="114126" cy="14979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17" name="Line 85"/>
          <p:cNvSpPr>
            <a:spLocks noChangeShapeType="1"/>
          </p:cNvSpPr>
          <p:nvPr/>
        </p:nvSpPr>
        <p:spPr bwMode="auto">
          <a:xfrm>
            <a:off x="6343936" y="2200275"/>
            <a:ext cx="117788" cy="14991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0" name="Line 88"/>
          <p:cNvSpPr>
            <a:spLocks noChangeShapeType="1"/>
          </p:cNvSpPr>
          <p:nvPr/>
        </p:nvSpPr>
        <p:spPr bwMode="auto">
          <a:xfrm>
            <a:off x="7383914" y="3685945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2" name="Line 90"/>
          <p:cNvSpPr>
            <a:spLocks noChangeShapeType="1"/>
          </p:cNvSpPr>
          <p:nvPr/>
        </p:nvSpPr>
        <p:spPr bwMode="auto">
          <a:xfrm>
            <a:off x="8080186" y="3626687"/>
            <a:ext cx="119749" cy="1530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3" name="Line 91"/>
          <p:cNvSpPr>
            <a:spLocks noChangeShapeType="1"/>
          </p:cNvSpPr>
          <p:nvPr/>
        </p:nvSpPr>
        <p:spPr bwMode="auto">
          <a:xfrm>
            <a:off x="8080186" y="1368741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4" name="Line 92"/>
          <p:cNvSpPr>
            <a:spLocks noChangeShapeType="1"/>
          </p:cNvSpPr>
          <p:nvPr/>
        </p:nvSpPr>
        <p:spPr bwMode="auto">
          <a:xfrm>
            <a:off x="4602529" y="1667496"/>
            <a:ext cx="119749" cy="154316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5" name="Line 93"/>
          <p:cNvSpPr>
            <a:spLocks noChangeShapeType="1"/>
          </p:cNvSpPr>
          <p:nvPr/>
        </p:nvSpPr>
        <p:spPr bwMode="auto">
          <a:xfrm>
            <a:off x="5571631" y="3813101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26" name="Line 94"/>
          <p:cNvSpPr>
            <a:spLocks noChangeShapeType="1"/>
          </p:cNvSpPr>
          <p:nvPr/>
        </p:nvSpPr>
        <p:spPr bwMode="auto">
          <a:xfrm>
            <a:off x="6498760" y="3732857"/>
            <a:ext cx="0" cy="56788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1" name="Line 99"/>
          <p:cNvSpPr>
            <a:spLocks noChangeShapeType="1"/>
          </p:cNvSpPr>
          <p:nvPr/>
        </p:nvSpPr>
        <p:spPr bwMode="auto">
          <a:xfrm>
            <a:off x="6738257" y="4041488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2" name="Line 100"/>
          <p:cNvSpPr>
            <a:spLocks noChangeShapeType="1"/>
          </p:cNvSpPr>
          <p:nvPr/>
        </p:nvSpPr>
        <p:spPr bwMode="auto">
          <a:xfrm>
            <a:off x="5809895" y="4121732"/>
            <a:ext cx="0" cy="56417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4" name="Line 102"/>
          <p:cNvSpPr>
            <a:spLocks noChangeShapeType="1"/>
          </p:cNvSpPr>
          <p:nvPr/>
        </p:nvSpPr>
        <p:spPr bwMode="auto">
          <a:xfrm>
            <a:off x="6498760" y="3732857"/>
            <a:ext cx="239498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5" name="Line 103"/>
          <p:cNvSpPr>
            <a:spLocks noChangeShapeType="1"/>
          </p:cNvSpPr>
          <p:nvPr/>
        </p:nvSpPr>
        <p:spPr bwMode="auto">
          <a:xfrm flipV="1">
            <a:off x="5571631" y="3732857"/>
            <a:ext cx="927128" cy="80244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36" name="Line 104"/>
          <p:cNvSpPr>
            <a:spLocks noChangeShapeType="1"/>
          </p:cNvSpPr>
          <p:nvPr/>
        </p:nvSpPr>
        <p:spPr bwMode="auto">
          <a:xfrm flipH="1" flipV="1">
            <a:off x="5571631" y="3813101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40" name="Line 108"/>
          <p:cNvSpPr>
            <a:spLocks noChangeShapeType="1"/>
          </p:cNvSpPr>
          <p:nvPr/>
        </p:nvSpPr>
        <p:spPr bwMode="auto">
          <a:xfrm>
            <a:off x="6498760" y="4298886"/>
            <a:ext cx="239498" cy="306779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43" name="Line 111"/>
          <p:cNvSpPr>
            <a:spLocks noChangeShapeType="1"/>
          </p:cNvSpPr>
          <p:nvPr/>
        </p:nvSpPr>
        <p:spPr bwMode="auto">
          <a:xfrm flipV="1">
            <a:off x="5574996" y="4298886"/>
            <a:ext cx="923763" cy="80243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50" name="Line 118"/>
          <p:cNvSpPr>
            <a:spLocks noChangeShapeType="1"/>
          </p:cNvSpPr>
          <p:nvPr/>
        </p:nvSpPr>
        <p:spPr bwMode="auto">
          <a:xfrm flipH="1" flipV="1">
            <a:off x="5571631" y="4377279"/>
            <a:ext cx="238263" cy="30863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" name="Line 238"/>
          <p:cNvSpPr>
            <a:spLocks noChangeShapeType="1"/>
          </p:cNvSpPr>
          <p:nvPr/>
        </p:nvSpPr>
        <p:spPr bwMode="auto">
          <a:xfrm flipH="1">
            <a:off x="7503663" y="3779768"/>
            <a:ext cx="696272" cy="6049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9" name="Line 256"/>
          <p:cNvSpPr>
            <a:spLocks noChangeShapeType="1"/>
          </p:cNvSpPr>
          <p:nvPr/>
        </p:nvSpPr>
        <p:spPr bwMode="auto">
          <a:xfrm flipH="1">
            <a:off x="4722278" y="4019266"/>
            <a:ext cx="695038" cy="5925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0" name="Line 257"/>
          <p:cNvSpPr>
            <a:spLocks noChangeShapeType="1"/>
          </p:cNvSpPr>
          <p:nvPr/>
        </p:nvSpPr>
        <p:spPr bwMode="auto">
          <a:xfrm flipH="1" flipV="1">
            <a:off x="4602529" y="3925442"/>
            <a:ext cx="119749" cy="153081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22" name="Line 306"/>
          <p:cNvSpPr>
            <a:spLocks noChangeShapeType="1"/>
          </p:cNvSpPr>
          <p:nvPr/>
        </p:nvSpPr>
        <p:spPr bwMode="auto">
          <a:xfrm flipH="1">
            <a:off x="5545394" y="4684674"/>
            <a:ext cx="274374" cy="3233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 type="none" w="sm" len="lg"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65" name="Line 338"/>
          <p:cNvSpPr>
            <a:spLocks noChangeShapeType="1"/>
          </p:cNvSpPr>
          <p:nvPr/>
        </p:nvSpPr>
        <p:spPr bwMode="auto">
          <a:xfrm>
            <a:off x="5796315" y="4666158"/>
            <a:ext cx="9876" cy="3704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89" name="Line 362"/>
          <p:cNvSpPr>
            <a:spLocks noChangeShapeType="1"/>
          </p:cNvSpPr>
          <p:nvPr/>
        </p:nvSpPr>
        <p:spPr bwMode="auto">
          <a:xfrm flipH="1">
            <a:off x="3624834" y="4078524"/>
            <a:ext cx="1097444" cy="1293576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9" name="Line 382"/>
          <p:cNvSpPr>
            <a:spLocks noChangeShapeType="1"/>
          </p:cNvSpPr>
          <p:nvPr/>
        </p:nvSpPr>
        <p:spPr bwMode="auto">
          <a:xfrm flipH="1" flipV="1">
            <a:off x="5571631" y="3837791"/>
            <a:ext cx="39505" cy="22221"/>
          </a:xfrm>
          <a:prstGeom prst="line">
            <a:avLst/>
          </a:prstGeom>
          <a:noFill/>
          <a:ln w="793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7" name="Line 390"/>
          <p:cNvSpPr>
            <a:spLocks noChangeShapeType="1"/>
          </p:cNvSpPr>
          <p:nvPr/>
        </p:nvSpPr>
        <p:spPr bwMode="auto">
          <a:xfrm flipH="1">
            <a:off x="3498582" y="1667496"/>
            <a:ext cx="1103945" cy="3561729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Beispiel</a:t>
            </a:r>
            <a:r>
              <a:rPr lang="en-US" dirty="0" smtClean="0"/>
              <a:t>: </a:t>
            </a:r>
            <a:r>
              <a:rPr lang="en-US" dirty="0" err="1" smtClean="0"/>
              <a:t>Ruinenschatten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461" name="Textfeld 460"/>
          <p:cNvSpPr txBox="1"/>
          <p:nvPr/>
        </p:nvSpPr>
        <p:spPr>
          <a:xfrm>
            <a:off x="-36512" y="48724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Von einer Ruine sind nur mehr ein Eingangstor und ein quaderförmiger Stein übrig. Beide Objekte haben die gleiche Standebene. Konstruiere sichtbare Eigenschattengrenze</a:t>
            </a:r>
            <a:r>
              <a:rPr lang="de-DE" sz="1400" dirty="0"/>
              <a:t>, sowie </a:t>
            </a:r>
            <a:r>
              <a:rPr lang="de-DE" sz="1400" dirty="0" smtClean="0"/>
              <a:t>sichtbaren Eigen- </a:t>
            </a:r>
            <a:r>
              <a:rPr lang="de-DE" sz="1400" dirty="0"/>
              <a:t>und Schlagschatten des </a:t>
            </a:r>
            <a:r>
              <a:rPr lang="de-DE" sz="1400" dirty="0" smtClean="0"/>
              <a:t>Tores und des Quaders für </a:t>
            </a:r>
            <a:r>
              <a:rPr lang="de-DE" sz="1400" dirty="0"/>
              <a:t>die gegebene Lichtrichtung </a:t>
            </a:r>
            <a:r>
              <a:rPr lang="de-DE" sz="14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de-DE" sz="1400" dirty="0" smtClean="0"/>
              <a:t>, auf den Boden und auf das andere Objekt. </a:t>
            </a:r>
          </a:p>
          <a:p>
            <a:r>
              <a:rPr lang="de-DE" sz="1400" dirty="0" smtClean="0"/>
              <a:t>(</a:t>
            </a:r>
            <a:r>
              <a:rPr lang="de-DE" sz="1400" dirty="0"/>
              <a:t>Eigen- und Schlagschatten sind unterschiedlich zu färben.)</a:t>
            </a:r>
            <a:endParaRPr lang="de-AT" sz="1400" dirty="0" smtClean="0"/>
          </a:p>
        </p:txBody>
      </p:sp>
      <p:sp>
        <p:nvSpPr>
          <p:cNvPr id="394" name="Line 86"/>
          <p:cNvSpPr>
            <a:spLocks noChangeShapeType="1"/>
          </p:cNvSpPr>
          <p:nvPr/>
        </p:nvSpPr>
        <p:spPr bwMode="auto">
          <a:xfrm flipH="1">
            <a:off x="6738257" y="4041334"/>
            <a:ext cx="1" cy="56247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5" name="Line 88"/>
          <p:cNvSpPr>
            <a:spLocks noChangeShapeType="1"/>
          </p:cNvSpPr>
          <p:nvPr/>
        </p:nvSpPr>
        <p:spPr bwMode="auto">
          <a:xfrm flipH="1">
            <a:off x="5828240" y="4042722"/>
            <a:ext cx="896436" cy="84993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6" name="Line 366"/>
          <p:cNvSpPr>
            <a:spLocks noChangeShapeType="1"/>
          </p:cNvSpPr>
          <p:nvPr/>
        </p:nvSpPr>
        <p:spPr bwMode="auto">
          <a:xfrm flipV="1">
            <a:off x="5573219" y="3810013"/>
            <a:ext cx="0" cy="56726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7" name="Line 371"/>
          <p:cNvSpPr>
            <a:spLocks noChangeShapeType="1"/>
          </p:cNvSpPr>
          <p:nvPr/>
        </p:nvSpPr>
        <p:spPr bwMode="auto">
          <a:xfrm flipH="1" flipV="1">
            <a:off x="5567582" y="3810000"/>
            <a:ext cx="249720" cy="31666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8" name="Line 50"/>
          <p:cNvSpPr>
            <a:spLocks noChangeShapeType="1"/>
          </p:cNvSpPr>
          <p:nvPr/>
        </p:nvSpPr>
        <p:spPr bwMode="auto">
          <a:xfrm flipV="1">
            <a:off x="4602529" y="1680379"/>
            <a:ext cx="0" cy="224149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399" name="Line 57"/>
          <p:cNvSpPr>
            <a:spLocks noChangeShapeType="1"/>
          </p:cNvSpPr>
          <p:nvPr/>
        </p:nvSpPr>
        <p:spPr bwMode="auto">
          <a:xfrm flipH="1">
            <a:off x="8201521" y="1527406"/>
            <a:ext cx="0" cy="2246476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0" name="Line 58"/>
          <p:cNvSpPr>
            <a:spLocks noChangeShapeType="1"/>
          </p:cNvSpPr>
          <p:nvPr/>
        </p:nvSpPr>
        <p:spPr bwMode="auto">
          <a:xfrm flipV="1">
            <a:off x="4742031" y="1523056"/>
            <a:ext cx="3457904" cy="298755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1" name="Line 80"/>
          <p:cNvSpPr>
            <a:spLocks noChangeShapeType="1"/>
          </p:cNvSpPr>
          <p:nvPr/>
        </p:nvSpPr>
        <p:spPr bwMode="auto">
          <a:xfrm>
            <a:off x="4603765" y="1672435"/>
            <a:ext cx="118514" cy="149378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2" name="Line 26"/>
          <p:cNvSpPr>
            <a:spLocks noChangeShapeType="1"/>
          </p:cNvSpPr>
          <p:nvPr/>
        </p:nvSpPr>
        <p:spPr bwMode="auto">
          <a:xfrm flipV="1">
            <a:off x="7385502" y="2895683"/>
            <a:ext cx="0" cy="783059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3" name="Line 252"/>
          <p:cNvSpPr>
            <a:spLocks noChangeShapeType="1"/>
          </p:cNvSpPr>
          <p:nvPr/>
        </p:nvSpPr>
        <p:spPr bwMode="auto">
          <a:xfrm flipH="1">
            <a:off x="6960393" y="3685944"/>
            <a:ext cx="422669" cy="479332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04" name="Line 26"/>
          <p:cNvSpPr>
            <a:spLocks noChangeShapeType="1"/>
          </p:cNvSpPr>
          <p:nvPr/>
        </p:nvSpPr>
        <p:spPr bwMode="auto">
          <a:xfrm flipV="1">
            <a:off x="5414938" y="3122976"/>
            <a:ext cx="0" cy="894041"/>
          </a:xfrm>
          <a:prstGeom prst="line">
            <a:avLst/>
          </a:prstGeom>
          <a:noFill/>
          <a:ln w="25400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grpSp>
        <p:nvGrpSpPr>
          <p:cNvPr id="2" name="Gruppieren 1"/>
          <p:cNvGrpSpPr/>
          <p:nvPr/>
        </p:nvGrpSpPr>
        <p:grpSpPr>
          <a:xfrm>
            <a:off x="7681913" y="2769954"/>
            <a:ext cx="1109263" cy="3561978"/>
            <a:chOff x="7681913" y="2769954"/>
            <a:chExt cx="1109263" cy="3561978"/>
          </a:xfrm>
        </p:grpSpPr>
        <p:sp>
          <p:nvSpPr>
            <p:cNvPr id="407" name="Line 78"/>
            <p:cNvSpPr>
              <a:spLocks noChangeShapeType="1"/>
            </p:cNvSpPr>
            <p:nvPr/>
          </p:nvSpPr>
          <p:spPr bwMode="auto">
            <a:xfrm flipV="1">
              <a:off x="8791176" y="2769954"/>
              <a:ext cx="0" cy="225671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408" name="Line 175"/>
            <p:cNvSpPr>
              <a:spLocks noChangeShapeType="1"/>
            </p:cNvSpPr>
            <p:nvPr/>
          </p:nvSpPr>
          <p:spPr bwMode="auto">
            <a:xfrm flipH="1">
              <a:off x="7681913" y="2769954"/>
              <a:ext cx="1107362" cy="356179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409" name="Line 362"/>
            <p:cNvSpPr>
              <a:spLocks noChangeShapeType="1"/>
            </p:cNvSpPr>
            <p:nvPr/>
          </p:nvSpPr>
          <p:spPr bwMode="auto">
            <a:xfrm flipH="1">
              <a:off x="7681913" y="5026665"/>
              <a:ext cx="1107362" cy="1305267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prstDash val="sysDot"/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 sz="1200"/>
            </a:p>
          </p:txBody>
        </p:sp>
        <p:sp>
          <p:nvSpPr>
            <p:cNvPr id="410" name="Textfeld 409"/>
            <p:cNvSpPr txBox="1"/>
            <p:nvPr/>
          </p:nvSpPr>
          <p:spPr>
            <a:xfrm>
              <a:off x="8316416" y="4229007"/>
              <a:ext cx="1878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1" name="Textfeld 410"/>
            <p:cNvSpPr txBox="1"/>
            <p:nvPr/>
          </p:nvSpPr>
          <p:spPr>
            <a:xfrm>
              <a:off x="8348792" y="5386404"/>
              <a:ext cx="310999" cy="1741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12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l‘</a:t>
              </a:r>
              <a:endParaRPr lang="de-AT" sz="12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4" name="Line 118"/>
          <p:cNvSpPr>
            <a:spLocks noChangeShapeType="1"/>
          </p:cNvSpPr>
          <p:nvPr/>
        </p:nvSpPr>
        <p:spPr bwMode="auto">
          <a:xfrm flipH="1">
            <a:off x="5816654" y="4600632"/>
            <a:ext cx="928787" cy="92250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1" name="Line 315"/>
          <p:cNvSpPr>
            <a:spLocks noChangeShapeType="1"/>
          </p:cNvSpPr>
          <p:nvPr/>
        </p:nvSpPr>
        <p:spPr bwMode="auto">
          <a:xfrm flipV="1">
            <a:off x="4966350" y="4352923"/>
            <a:ext cx="174221" cy="20717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8" name="Line 252"/>
          <p:cNvSpPr>
            <a:spLocks noChangeShapeType="1"/>
          </p:cNvSpPr>
          <p:nvPr/>
        </p:nvSpPr>
        <p:spPr bwMode="auto">
          <a:xfrm flipH="1">
            <a:off x="7053864" y="3838344"/>
            <a:ext cx="457951" cy="519344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1" name="Line 315"/>
          <p:cNvSpPr>
            <a:spLocks noChangeShapeType="1"/>
          </p:cNvSpPr>
          <p:nvPr/>
        </p:nvSpPr>
        <p:spPr bwMode="auto">
          <a:xfrm flipV="1">
            <a:off x="4857624" y="4055267"/>
            <a:ext cx="276351" cy="328613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5" name="Line 350"/>
          <p:cNvSpPr>
            <a:spLocks noChangeShapeType="1"/>
          </p:cNvSpPr>
          <p:nvPr/>
        </p:nvSpPr>
        <p:spPr bwMode="auto">
          <a:xfrm flipH="1">
            <a:off x="5153526" y="3862110"/>
            <a:ext cx="142806" cy="167860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06" name="Line 64"/>
          <p:cNvSpPr>
            <a:spLocks noChangeShapeType="1"/>
          </p:cNvSpPr>
          <p:nvPr/>
        </p:nvSpPr>
        <p:spPr bwMode="auto">
          <a:xfrm flipH="1">
            <a:off x="5297566" y="3685945"/>
            <a:ext cx="2087936" cy="179006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7" name="Line 58"/>
          <p:cNvSpPr>
            <a:spLocks noChangeShapeType="1"/>
          </p:cNvSpPr>
          <p:nvPr/>
        </p:nvSpPr>
        <p:spPr bwMode="auto">
          <a:xfrm>
            <a:off x="6348951" y="2217654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08" name="Line 344"/>
          <p:cNvSpPr>
            <a:spLocks noChangeShapeType="1"/>
          </p:cNvSpPr>
          <p:nvPr/>
        </p:nvSpPr>
        <p:spPr bwMode="auto">
          <a:xfrm flipH="1">
            <a:off x="5569741" y="3788408"/>
            <a:ext cx="774181" cy="914221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10" name="Line 342"/>
          <p:cNvSpPr>
            <a:spLocks noChangeShapeType="1"/>
          </p:cNvSpPr>
          <p:nvPr/>
        </p:nvSpPr>
        <p:spPr bwMode="auto">
          <a:xfrm>
            <a:off x="4855846" y="4390875"/>
            <a:ext cx="704374" cy="312094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2" name="Line 253"/>
          <p:cNvSpPr>
            <a:spLocks noChangeShapeType="1"/>
          </p:cNvSpPr>
          <p:nvPr/>
        </p:nvSpPr>
        <p:spPr bwMode="auto">
          <a:xfrm flipH="1">
            <a:off x="6760368" y="4173772"/>
            <a:ext cx="195152" cy="71998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4" name="Line 64"/>
          <p:cNvSpPr>
            <a:spLocks noChangeShapeType="1"/>
          </p:cNvSpPr>
          <p:nvPr/>
        </p:nvSpPr>
        <p:spPr bwMode="auto">
          <a:xfrm flipH="1">
            <a:off x="5417315" y="3840261"/>
            <a:ext cx="2086347" cy="179005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5" name="Line 58"/>
          <p:cNvSpPr>
            <a:spLocks noChangeShapeType="1"/>
          </p:cNvSpPr>
          <p:nvPr/>
        </p:nvSpPr>
        <p:spPr bwMode="auto">
          <a:xfrm>
            <a:off x="6461937" y="2364799"/>
            <a:ext cx="0" cy="1564272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18" name="Line 344"/>
          <p:cNvSpPr>
            <a:spLocks noChangeShapeType="1"/>
          </p:cNvSpPr>
          <p:nvPr/>
        </p:nvSpPr>
        <p:spPr bwMode="auto">
          <a:xfrm flipH="1">
            <a:off x="5681662" y="3941806"/>
            <a:ext cx="774363" cy="914437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22" name="Line 253"/>
          <p:cNvSpPr>
            <a:spLocks noChangeShapeType="1"/>
          </p:cNvSpPr>
          <p:nvPr/>
        </p:nvSpPr>
        <p:spPr bwMode="auto">
          <a:xfrm flipH="1">
            <a:off x="5666605" y="4350545"/>
            <a:ext cx="1391419" cy="51363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0" name="Line 342"/>
          <p:cNvSpPr>
            <a:spLocks noChangeShapeType="1"/>
          </p:cNvSpPr>
          <p:nvPr/>
        </p:nvSpPr>
        <p:spPr bwMode="auto">
          <a:xfrm>
            <a:off x="5045868" y="4467225"/>
            <a:ext cx="326231" cy="14763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1" name="Line 315"/>
          <p:cNvSpPr>
            <a:spLocks noChangeShapeType="1"/>
          </p:cNvSpPr>
          <p:nvPr/>
        </p:nvSpPr>
        <p:spPr bwMode="auto">
          <a:xfrm flipV="1">
            <a:off x="5051645" y="4020206"/>
            <a:ext cx="373924" cy="44463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4" name="Gerade Verbindung 3"/>
          <p:cNvCxnSpPr>
            <a:stCxn id="396" idx="0"/>
          </p:cNvCxnSpPr>
          <p:nvPr/>
        </p:nvCxnSpPr>
        <p:spPr>
          <a:xfrm flipH="1">
            <a:off x="5372100" y="4377278"/>
            <a:ext cx="201119" cy="242347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" name="Line 253"/>
          <p:cNvSpPr>
            <a:spLocks noChangeShapeType="1"/>
          </p:cNvSpPr>
          <p:nvPr/>
        </p:nvSpPr>
        <p:spPr bwMode="auto">
          <a:xfrm flipH="1">
            <a:off x="5769768" y="4261785"/>
            <a:ext cx="957263" cy="353077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34" name="Textfeld 133"/>
          <p:cNvSpPr txBox="1"/>
          <p:nvPr/>
        </p:nvSpPr>
        <p:spPr>
          <a:xfrm>
            <a:off x="-6311" y="1452912"/>
            <a:ext cx="4522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Ermittle den Schlagschatten des Torbogens auf den Quader.</a:t>
            </a:r>
            <a:endParaRPr lang="de-A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0" name="Line 390"/>
          <p:cNvSpPr>
            <a:spLocks noChangeShapeType="1"/>
          </p:cNvSpPr>
          <p:nvPr/>
        </p:nvSpPr>
        <p:spPr bwMode="auto">
          <a:xfrm flipH="1">
            <a:off x="3626644" y="1829421"/>
            <a:ext cx="1097326" cy="3540374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1" name="Line 390"/>
          <p:cNvSpPr>
            <a:spLocks noChangeShapeType="1"/>
          </p:cNvSpPr>
          <p:nvPr/>
        </p:nvSpPr>
        <p:spPr bwMode="auto">
          <a:xfrm flipH="1">
            <a:off x="4857593" y="2965966"/>
            <a:ext cx="443168" cy="142982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2" name="Line 390"/>
          <p:cNvSpPr>
            <a:spLocks noChangeShapeType="1"/>
          </p:cNvSpPr>
          <p:nvPr/>
        </p:nvSpPr>
        <p:spPr bwMode="auto">
          <a:xfrm flipH="1">
            <a:off x="4967288" y="3123129"/>
            <a:ext cx="443010" cy="142931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3" name="Line 390"/>
          <p:cNvSpPr>
            <a:spLocks noChangeShapeType="1"/>
          </p:cNvSpPr>
          <p:nvPr/>
        </p:nvSpPr>
        <p:spPr bwMode="auto">
          <a:xfrm flipH="1">
            <a:off x="5283993" y="3813692"/>
            <a:ext cx="281085" cy="9068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4" name="Line 390"/>
          <p:cNvSpPr>
            <a:spLocks noChangeShapeType="1"/>
          </p:cNvSpPr>
          <p:nvPr/>
        </p:nvSpPr>
        <p:spPr bwMode="auto">
          <a:xfrm flipH="1">
            <a:off x="5536966" y="4129470"/>
            <a:ext cx="275978" cy="890405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5" name="Line 390"/>
          <p:cNvSpPr>
            <a:spLocks noChangeShapeType="1"/>
          </p:cNvSpPr>
          <p:nvPr/>
        </p:nvSpPr>
        <p:spPr bwMode="auto">
          <a:xfrm flipH="1">
            <a:off x="6461712" y="4045121"/>
            <a:ext cx="279180" cy="900736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7" name="Line 390"/>
          <p:cNvSpPr>
            <a:spLocks noChangeShapeType="1"/>
          </p:cNvSpPr>
          <p:nvPr/>
        </p:nvSpPr>
        <p:spPr bwMode="auto">
          <a:xfrm flipH="1">
            <a:off x="5565629" y="2199819"/>
            <a:ext cx="778350" cy="2511238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48" name="Line 390"/>
          <p:cNvSpPr>
            <a:spLocks noChangeShapeType="1"/>
          </p:cNvSpPr>
          <p:nvPr/>
        </p:nvSpPr>
        <p:spPr bwMode="auto">
          <a:xfrm flipH="1">
            <a:off x="5672137" y="2359095"/>
            <a:ext cx="783887" cy="2503418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50" name="Line 342"/>
          <p:cNvSpPr>
            <a:spLocks noChangeShapeType="1"/>
          </p:cNvSpPr>
          <p:nvPr/>
        </p:nvSpPr>
        <p:spPr bwMode="auto">
          <a:xfrm>
            <a:off x="4976164" y="4563265"/>
            <a:ext cx="692266" cy="30163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2" name="Line 390"/>
          <p:cNvSpPr>
            <a:spLocks noChangeShapeType="1"/>
          </p:cNvSpPr>
          <p:nvPr/>
        </p:nvSpPr>
        <p:spPr bwMode="auto">
          <a:xfrm flipH="1">
            <a:off x="6958502" y="2795144"/>
            <a:ext cx="433352" cy="1383950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53" name="Line 390"/>
          <p:cNvSpPr>
            <a:spLocks noChangeShapeType="1"/>
          </p:cNvSpPr>
          <p:nvPr/>
        </p:nvSpPr>
        <p:spPr bwMode="auto">
          <a:xfrm flipH="1">
            <a:off x="7053863" y="2939005"/>
            <a:ext cx="446165" cy="1418683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54" name="Line 253"/>
          <p:cNvSpPr>
            <a:spLocks noChangeShapeType="1"/>
          </p:cNvSpPr>
          <p:nvPr/>
        </p:nvSpPr>
        <p:spPr bwMode="auto">
          <a:xfrm flipH="1">
            <a:off x="5569572" y="4622502"/>
            <a:ext cx="183527" cy="67747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55" name="Line 390"/>
          <p:cNvSpPr>
            <a:spLocks noChangeShapeType="1"/>
          </p:cNvSpPr>
          <p:nvPr/>
        </p:nvSpPr>
        <p:spPr bwMode="auto">
          <a:xfrm flipH="1">
            <a:off x="7091128" y="1528769"/>
            <a:ext cx="1113589" cy="3540912"/>
          </a:xfrm>
          <a:prstGeom prst="line">
            <a:avLst/>
          </a:prstGeom>
          <a:noFill/>
          <a:ln w="9525" cap="rnd">
            <a:solidFill>
              <a:srgbClr val="FF6600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 sz="1200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>
            <a:off x="6104723" y="3795713"/>
            <a:ext cx="390647" cy="500390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3" name="Line 58"/>
          <p:cNvSpPr>
            <a:spLocks noChangeShapeType="1"/>
          </p:cNvSpPr>
          <p:nvPr/>
        </p:nvSpPr>
        <p:spPr bwMode="auto">
          <a:xfrm>
            <a:off x="6100048" y="2047875"/>
            <a:ext cx="0" cy="1747838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24" name="Line 34"/>
          <p:cNvSpPr>
            <a:spLocks noChangeShapeType="1"/>
          </p:cNvSpPr>
          <p:nvPr/>
        </p:nvSpPr>
        <p:spPr bwMode="auto">
          <a:xfrm flipH="1" flipV="1">
            <a:off x="6093619" y="2051106"/>
            <a:ext cx="239174" cy="134881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6" name="Gerade Verbindung 5"/>
          <p:cNvCxnSpPr/>
          <p:nvPr/>
        </p:nvCxnSpPr>
        <p:spPr>
          <a:xfrm>
            <a:off x="6100763" y="2057400"/>
            <a:ext cx="428625" cy="2278856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5" name="Line 34"/>
          <p:cNvSpPr>
            <a:spLocks noChangeShapeType="1"/>
          </p:cNvSpPr>
          <p:nvPr/>
        </p:nvSpPr>
        <p:spPr bwMode="auto">
          <a:xfrm flipH="1" flipV="1">
            <a:off x="5857874" y="3789000"/>
            <a:ext cx="638786" cy="360239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126" name="Gerade Verbindung 125"/>
          <p:cNvCxnSpPr/>
          <p:nvPr/>
        </p:nvCxnSpPr>
        <p:spPr>
          <a:xfrm>
            <a:off x="6494006" y="4148138"/>
            <a:ext cx="35382" cy="188118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2" name="Line 108"/>
          <p:cNvSpPr>
            <a:spLocks noChangeShapeType="1"/>
          </p:cNvSpPr>
          <p:nvPr/>
        </p:nvSpPr>
        <p:spPr bwMode="auto">
          <a:xfrm>
            <a:off x="5180668" y="3876474"/>
            <a:ext cx="390647" cy="500390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6" name="Line 58"/>
          <p:cNvSpPr>
            <a:spLocks noChangeShapeType="1"/>
          </p:cNvSpPr>
          <p:nvPr/>
        </p:nvSpPr>
        <p:spPr bwMode="auto">
          <a:xfrm>
            <a:off x="5178504" y="1540669"/>
            <a:ext cx="0" cy="2326481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149" name="Line 34"/>
          <p:cNvSpPr>
            <a:spLocks noChangeShapeType="1"/>
          </p:cNvSpPr>
          <p:nvPr/>
        </p:nvSpPr>
        <p:spPr bwMode="auto">
          <a:xfrm flipH="1" flipV="1">
            <a:off x="5179218" y="1535294"/>
            <a:ext cx="914400" cy="515671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cxnSp>
        <p:nvCxnSpPr>
          <p:cNvPr id="151" name="Gerade Verbindung 150"/>
          <p:cNvCxnSpPr/>
          <p:nvPr/>
        </p:nvCxnSpPr>
        <p:spPr>
          <a:xfrm>
            <a:off x="5179219" y="1538653"/>
            <a:ext cx="578643" cy="3076452"/>
          </a:xfrm>
          <a:prstGeom prst="line">
            <a:avLst/>
          </a:prstGeom>
          <a:noFill/>
          <a:ln w="9525" cap="rnd">
            <a:solidFill>
              <a:srgbClr val="00B05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6" name="Line 253"/>
          <p:cNvSpPr>
            <a:spLocks noChangeShapeType="1"/>
          </p:cNvSpPr>
          <p:nvPr/>
        </p:nvSpPr>
        <p:spPr bwMode="auto">
          <a:xfrm flipH="1">
            <a:off x="5619750" y="3785642"/>
            <a:ext cx="233361" cy="86095"/>
          </a:xfrm>
          <a:prstGeom prst="line">
            <a:avLst/>
          </a:prstGeom>
          <a:noFill/>
          <a:ln w="190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-6311" y="2118546"/>
            <a:ext cx="40549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Die Quaderdeckfläche ist parallel zum Boden. Daher ist der Schatten der schrägen Toröffnungskante auf der Quaderdeckfläche parallel zu seinem Schatten am Boden.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-6311" y="3685944"/>
            <a:ext cx="35709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Konstruiere zur Kontrolle nun noch den fiktiven Schatten der Kante auf der linken Quaderfläche mit Hilfe der Spurpunktregel.</a:t>
            </a:r>
            <a:endParaRPr lang="de-AT" dirty="0"/>
          </a:p>
        </p:txBody>
      </p:sp>
      <p:sp>
        <p:nvSpPr>
          <p:cNvPr id="3" name="Ellipse 2"/>
          <p:cNvSpPr/>
          <p:nvPr/>
        </p:nvSpPr>
        <p:spPr>
          <a:xfrm>
            <a:off x="6073140" y="2032159"/>
            <a:ext cx="45720" cy="45720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/>
          <p:cNvSpPr txBox="1"/>
          <p:nvPr/>
        </p:nvSpPr>
        <p:spPr>
          <a:xfrm>
            <a:off x="-6311" y="5386404"/>
            <a:ext cx="3501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Färbe den Schlagschatten auf dem Quader.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373320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Helgrid_und_Veritas_hz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Veritas Exampl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>
            <a:solidFill>
              <a:schemeClr val="l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>
          <a:solidFill>
            <a:schemeClr val="tx1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</a:objectDefaults>
  <a:extraClrSchemeLst/>
</a:theme>
</file>

<file path=ppt/theme/theme3.xml><?xml version="1.0" encoding="utf-8"?>
<a:theme xmlns:a="http://schemas.openxmlformats.org/drawingml/2006/main" name="Helgrid_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andra_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Veritas_gruen_Master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Helgrid_und_Veritas_hz</Template>
  <TotalTime>0</TotalTime>
  <Words>594</Words>
  <Application>Microsoft Office PowerPoint</Application>
  <PresentationFormat>Bildschirmpräsentation (4:3)</PresentationFormat>
  <Paragraphs>52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5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Helgrid_und_Veritas_hz</vt:lpstr>
      <vt:lpstr>Veritas Example</vt:lpstr>
      <vt:lpstr>Helgrid_Master</vt:lpstr>
      <vt:lpstr>Sandra_Master</vt:lpstr>
      <vt:lpstr>Veritas_gruen_Master</vt:lpstr>
      <vt:lpstr>Beispiel: Ruinenschatten 2</vt:lpstr>
      <vt:lpstr>Beispiel: Ruinenschatten 2</vt:lpstr>
      <vt:lpstr>Beispiel: Ruinenschatten 2</vt:lpstr>
      <vt:lpstr>Beispiel: Ruinenschatten 2</vt:lpstr>
      <vt:lpstr>Beispiel: Ruinenschatten 2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1 Helgrid</dc:creator>
  <cp:lastModifiedBy>1 Helgrid</cp:lastModifiedBy>
  <cp:revision>87</cp:revision>
  <cp:lastPrinted>2018-10-14T15:27:15Z</cp:lastPrinted>
  <dcterms:created xsi:type="dcterms:W3CDTF">2014-05-24T17:31:34Z</dcterms:created>
  <dcterms:modified xsi:type="dcterms:W3CDTF">2018-10-21T16:07:11Z</dcterms:modified>
</cp:coreProperties>
</file>