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  <p:sldMasterId id="2147483660" r:id="rId2"/>
    <p:sldMasterId id="2147483670" r:id="rId3"/>
  </p:sldMasterIdLst>
  <p:notesMasterIdLst>
    <p:notesMasterId r:id="rId10"/>
  </p:notesMasterIdLst>
  <p:handoutMasterIdLst>
    <p:handoutMasterId r:id="rId11"/>
  </p:handoutMasterIdLst>
  <p:sldIdLst>
    <p:sldId id="280" r:id="rId4"/>
    <p:sldId id="281" r:id="rId5"/>
    <p:sldId id="282" r:id="rId6"/>
    <p:sldId id="283" r:id="rId7"/>
    <p:sldId id="284" r:id="rId8"/>
    <p:sldId id="285" r:id="rId9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wJ7Q3o1HlSrIkieJumQb8Q==" hashData="lB3c5hr2CjF92klB9oqcwBNDyPk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scaleToFitPaper="1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600"/>
    <a:srgbClr val="0000FF"/>
    <a:srgbClr val="C8C8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-1710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howGuides="1">
      <p:cViewPr>
        <p:scale>
          <a:sx n="84" d="100"/>
          <a:sy n="84" d="100"/>
        </p:scale>
        <p:origin x="-3804" y="-78"/>
      </p:cViewPr>
      <p:guideLst>
        <p:guide orient="horz" pos="2880"/>
        <p:guide pos="2160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Kopfzeilenplatzhalter 1"/>
          <p:cNvSpPr>
            <a:spLocks noGrp="1"/>
          </p:cNvSpPr>
          <p:nvPr>
            <p:ph type="hdr" sz="quarter"/>
          </p:nvPr>
        </p:nvSpPr>
        <p:spPr>
          <a:xfrm>
            <a:off x="-6097" y="200922"/>
            <a:ext cx="6864097" cy="511731"/>
          </a:xfrm>
          <a:prstGeom prst="rect">
            <a:avLst/>
          </a:prstGeom>
        </p:spPr>
        <p:txBody>
          <a:bodyPr vert="horz" lIns="99040" tIns="49521" rIns="99040" bIns="49521" rtlCol="0" anchor="ctr" anchorCtr="0"/>
          <a:lstStyle>
            <a:lvl1pPr algn="l">
              <a:defRPr sz="1300"/>
            </a:lvl1pPr>
          </a:lstStyle>
          <a:p>
            <a:pPr algn="ctr"/>
            <a:r>
              <a:rPr lang="de-DE" sz="1600" dirty="0" smtClean="0"/>
              <a:t>Beispiel A: Schnittgerade zweier Ebenen</a:t>
            </a:r>
            <a:endParaRPr lang="en-US" sz="1600" dirty="0"/>
          </a:p>
        </p:txBody>
      </p:sp>
      <p:sp>
        <p:nvSpPr>
          <p:cNvPr id="31" name="Textfeld 30"/>
          <p:cNvSpPr txBox="1"/>
          <p:nvPr/>
        </p:nvSpPr>
        <p:spPr>
          <a:xfrm>
            <a:off x="3159267" y="8868412"/>
            <a:ext cx="3698733" cy="275588"/>
          </a:xfrm>
          <a:prstGeom prst="rect">
            <a:avLst/>
          </a:prstGeom>
          <a:noFill/>
        </p:spPr>
        <p:txBody>
          <a:bodyPr wrap="square" lIns="99040" tIns="49521" rIns="99040" bIns="49521" rtlCol="0" anchor="ctr">
            <a:spAutoFit/>
          </a:bodyPr>
          <a:lstStyle/>
          <a:p>
            <a:pPr algn="r"/>
            <a:r>
              <a:rPr lang="de-AT" sz="1100" dirty="0" smtClean="0"/>
              <a:t>04_06_03_te_a</a:t>
            </a:r>
            <a:endParaRPr lang="de-AT" sz="1100" dirty="0"/>
          </a:p>
        </p:txBody>
      </p:sp>
      <p:sp>
        <p:nvSpPr>
          <p:cNvPr id="4" name="Textfeld 3"/>
          <p:cNvSpPr txBox="1"/>
          <p:nvPr/>
        </p:nvSpPr>
        <p:spPr>
          <a:xfrm>
            <a:off x="-1" y="8882390"/>
            <a:ext cx="365402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100" dirty="0" smtClean="0"/>
              <a:t> © Mag. </a:t>
            </a:r>
            <a:r>
              <a:rPr lang="de-AT" sz="1100" dirty="0" err="1" smtClean="0"/>
              <a:t>Helgrid</a:t>
            </a:r>
            <a:r>
              <a:rPr lang="de-AT" sz="1100" dirty="0" smtClean="0"/>
              <a:t> Müller</a:t>
            </a:r>
            <a:endParaRPr lang="de-AT" sz="1100" dirty="0"/>
          </a:p>
        </p:txBody>
      </p:sp>
    </p:spTree>
    <p:extLst>
      <p:ext uri="{BB962C8B-B14F-4D97-AF65-F5344CB8AC3E}">
        <p14:creationId xmlns:p14="http://schemas.microsoft.com/office/powerpoint/2010/main" val="9462036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D237BA-151A-40ED-934E-0FEF0CF97531}" type="datetimeFigureOut">
              <a:rPr lang="en-US" smtClean="0"/>
              <a:pPr/>
              <a:t>3/6/2016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8F8271-AAD0-4104-8851-2666C979F7B8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49609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FFCC00"/>
          </a:solidFill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4" name="Titel 1"/>
          <p:cNvSpPr txBox="1">
            <a:spLocks/>
          </p:cNvSpPr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de-AT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anchor="ctr">
            <a:spAutoFit/>
          </a:bodyPr>
          <a:lstStyle>
            <a:lvl1pPr algn="ctr" rtl="0" eaLnBrk="0" fontAlgn="base" hangingPunct="0">
              <a:spcBef>
                <a:spcPct val="50000"/>
              </a:spcBef>
              <a:spcAft>
                <a:spcPct val="0"/>
              </a:spcAft>
              <a:defRPr lang="de-AT" sz="2800" kern="1200" dirty="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 userDrawn="1"/>
        </p:nvSpPr>
        <p:spPr>
          <a:xfrm>
            <a:off x="0" y="0"/>
            <a:ext cx="9144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el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mtClean="0"/>
              <a:t>Titelmasterformat durch Klicken bearbeiten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Layout_exam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/>
          <p:cNvSpPr/>
          <p:nvPr userDrawn="1"/>
        </p:nvSpPr>
        <p:spPr>
          <a:xfrm>
            <a:off x="0" y="0"/>
            <a:ext cx="4572000" cy="468000"/>
          </a:xfrm>
          <a:prstGeom prst="rect">
            <a:avLst/>
          </a:prstGeom>
          <a:solidFill>
            <a:srgbClr val="C8C8FF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2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0"/>
            <a:ext cx="4572000" cy="46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kumimoji="0" lang="de-AT" sz="28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j-ea"/>
                <a:cs typeface="Arial" pitchFamily="34" charset="0"/>
              </a:defRPr>
            </a:lvl1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0" y="-1"/>
            <a:ext cx="9144000" cy="468000"/>
          </a:xfrm>
          <a:prstGeom prst="rect">
            <a:avLst/>
          </a:prstGeom>
          <a:solidFill>
            <a:srgbClr val="FF0000">
              <a:alpha val="20000"/>
            </a:srgbClr>
          </a:solidFill>
        </p:spPr>
        <p:txBody>
          <a:bodyPr anchor="ctr" anchorCtr="0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de-DE" dirty="0" smtClean="0"/>
              <a:t>Titelmasterformat durch Klicken bearbeiten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812365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AFB3E5CC-1D03-4342-AD81-4A5399B2BB69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feld 7"/>
          <p:cNvSpPr txBox="1"/>
          <p:nvPr/>
        </p:nvSpPr>
        <p:spPr>
          <a:xfrm>
            <a:off x="8001000" y="6611779"/>
            <a:ext cx="1143000" cy="246221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fld id="{B267D358-3976-4C98-BFEA-48581629DE6B}" type="slidenum">
              <a:rPr lang="de-AT" sz="1000">
                <a:latin typeface="Arial" pitchFamily="34" charset="0"/>
                <a:cs typeface="Arial" pitchFamily="34" charset="0"/>
              </a:rPr>
              <a:pPr algn="r" fontAlgn="auto">
                <a:spcBef>
                  <a:spcPts val="0"/>
                </a:spcBef>
                <a:spcAft>
                  <a:spcPts val="0"/>
                </a:spcAft>
                <a:defRPr/>
              </a:pPr>
              <a:t>‹Nr.›</a:t>
            </a:fld>
            <a:endParaRPr lang="de-AT" sz="1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Picture 2" descr="C:\Dokumente und Einstellungen\LosbichlerH\Eigene Dateien\Daten-Sandra\HTL\DG_ ENGLISH\02_pptx_theorie\03 in ARBEIT\Veritas-Logo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662259"/>
            <a:ext cx="709724" cy="145261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9" r:id="rId2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800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/>
          <p:cNvSpPr txBox="1"/>
          <p:nvPr/>
        </p:nvSpPr>
        <p:spPr>
          <a:xfrm>
            <a:off x="0" y="6603159"/>
            <a:ext cx="227674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© Mag. </a:t>
            </a:r>
            <a:r>
              <a:rPr lang="de-DE" sz="1000" kern="1200" dirty="0" err="1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Helgrid</a:t>
            </a:r>
            <a:r>
              <a:rPr lang="de-DE" sz="1000" kern="1200" dirty="0" smtClean="0">
                <a:solidFill>
                  <a:schemeClr val="tx1"/>
                </a:solidFill>
                <a:latin typeface="Arial" charset="0"/>
                <a:ea typeface="+mn-ea"/>
                <a:cs typeface="+mn-cs"/>
              </a:rPr>
              <a:t> Müller</a:t>
            </a:r>
            <a:endParaRPr lang="de-AT" sz="1000" kern="120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8622450" y="6624355"/>
            <a:ext cx="5215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3321493-2B16-43EB-A149-341C12684761}" type="slidenum">
              <a:rPr lang="de-AT" sz="1000" smtClean="0"/>
              <a:pPr algn="r"/>
              <a:t>‹Nr.›</a:t>
            </a:fld>
            <a:endParaRPr lang="de-AT" sz="1000" dirty="0"/>
          </a:p>
        </p:txBody>
      </p:sp>
    </p:spTree>
    <p:extLst>
      <p:ext uri="{BB962C8B-B14F-4D97-AF65-F5344CB8AC3E}">
        <p14:creationId xmlns:p14="http://schemas.microsoft.com/office/powerpoint/2010/main" val="2899554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A: Schnittgerade zweier Ebenen</a:t>
            </a:r>
            <a:endParaRPr lang="de-AT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 flipV="1">
            <a:off x="4404123" y="4490066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flipV="1">
            <a:off x="4288843" y="470394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V="1">
            <a:off x="4172047" y="4917814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4056768" y="513017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 flipV="1">
            <a:off x="3943005" y="5344046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3827725" y="5556403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 flipV="1">
            <a:off x="3710929" y="5770277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 flipV="1">
            <a:off x="3595649" y="5982634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 flipV="1">
            <a:off x="3481886" y="6196508"/>
            <a:ext cx="3978664" cy="221458"/>
          </a:xfrm>
          <a:custGeom>
            <a:avLst/>
            <a:gdLst>
              <a:gd name="T0" fmla="*/ 11591 w 11591"/>
              <a:gd name="T1" fmla="*/ 0 h 648"/>
              <a:gd name="T2" fmla="*/ 9659 w 11591"/>
              <a:gd name="T3" fmla="*/ 108 h 648"/>
              <a:gd name="T4" fmla="*/ 7727 w 11591"/>
              <a:gd name="T5" fmla="*/ 216 h 648"/>
              <a:gd name="T6" fmla="*/ 5795 w 11591"/>
              <a:gd name="T7" fmla="*/ 324 h 648"/>
              <a:gd name="T8" fmla="*/ 3863 w 11591"/>
              <a:gd name="T9" fmla="*/ 432 h 648"/>
              <a:gd name="T10" fmla="*/ 1932 w 11591"/>
              <a:gd name="T11" fmla="*/ 540 h 648"/>
              <a:gd name="T12" fmla="*/ 0 w 11591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1" h="648">
                <a:moveTo>
                  <a:pt x="11591" y="0"/>
                </a:moveTo>
                <a:lnTo>
                  <a:pt x="9659" y="108"/>
                </a:lnTo>
                <a:lnTo>
                  <a:pt x="7727" y="216"/>
                </a:lnTo>
                <a:lnTo>
                  <a:pt x="5795" y="324"/>
                </a:lnTo>
                <a:lnTo>
                  <a:pt x="3863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 flipV="1">
            <a:off x="3366607" y="6408866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8269024" y="471304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604649" y="467663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941792" y="463871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78934" y="460231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5614559" y="456439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51702" y="45279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4288843" y="449006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152228" y="4926915"/>
            <a:ext cx="116797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489370" y="488899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6826512" y="485259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6162138" y="4814669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499279" y="477826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4836422" y="474186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4172047" y="4703941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8036948" y="513927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7374090" y="510286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6711233" y="506494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6046858" y="502854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5384000" y="499062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4721142" y="495421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056768" y="491781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>
            <a:off x="7923185" y="5353147"/>
            <a:ext cx="113763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7258810" y="531522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595953" y="527882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933095" y="524090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5268720" y="520449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4605863" y="516657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943005" y="513017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7806389" y="5565504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7143531" y="5529100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6480673" y="5491179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5817815" y="545477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5153441" y="541685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4490583" y="538045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3827725" y="534404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91109" y="577937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H="1">
            <a:off x="7028251" y="574145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365394" y="570505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5701019" y="5667132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5038161" y="563072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4375304" y="559432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>
            <a:off x="3710929" y="5556403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7575830" y="599173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>
            <a:off x="6912972" y="595533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H="1">
            <a:off x="6250114" y="591741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H="1">
            <a:off x="5585740" y="588100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H="1">
            <a:off x="4922881" y="584308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>
            <a:off x="4260024" y="580668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>
            <a:off x="3595649" y="577027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H="1">
            <a:off x="7460550" y="620560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>
            <a:off x="6797692" y="61676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 flipH="1">
            <a:off x="6134835" y="613128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5470460" y="609336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 flipH="1">
            <a:off x="4807602" y="605695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9" name="Line 70"/>
          <p:cNvSpPr>
            <a:spLocks noChangeShapeType="1"/>
          </p:cNvSpPr>
          <p:nvPr/>
        </p:nvSpPr>
        <p:spPr bwMode="auto">
          <a:xfrm flipH="1">
            <a:off x="4144744" y="602055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 flipH="1">
            <a:off x="3481886" y="5982634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 flipH="1">
            <a:off x="7345271" y="641796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>
            <a:off x="6682412" y="638156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 flipH="1">
            <a:off x="6019555" y="634364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 flipH="1">
            <a:off x="5355180" y="630723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 flipH="1">
            <a:off x="4692322" y="626931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 flipH="1">
            <a:off x="4029465" y="6232913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flipV="1">
            <a:off x="4692322" y="705558"/>
            <a:ext cx="2998787" cy="4330571"/>
          </a:xfrm>
          <a:custGeom>
            <a:avLst/>
            <a:gdLst>
              <a:gd name="T0" fmla="*/ 1090 w 8735"/>
              <a:gd name="T1" fmla="*/ 12623 h 12623"/>
              <a:gd name="T2" fmla="*/ 0 w 8735"/>
              <a:gd name="T3" fmla="*/ 3210 h 12623"/>
              <a:gd name="T4" fmla="*/ 8735 w 8735"/>
              <a:gd name="T5" fmla="*/ 0 h 12623"/>
              <a:gd name="T6" fmla="*/ 1090 w 8735"/>
              <a:gd name="T7" fmla="*/ 12623 h 12623"/>
              <a:gd name="T8" fmla="*/ 1090 w 8735"/>
              <a:gd name="T9" fmla="*/ 1483 h 12623"/>
              <a:gd name="connsiteX0" fmla="*/ 1248 w 10000"/>
              <a:gd name="connsiteY0" fmla="*/ 10000 h 10000"/>
              <a:gd name="connsiteX1" fmla="*/ 0 w 10000"/>
              <a:gd name="connsiteY1" fmla="*/ 2543 h 10000"/>
              <a:gd name="connsiteX2" fmla="*/ 10000 w 10000"/>
              <a:gd name="connsiteY2" fmla="*/ 0 h 10000"/>
              <a:gd name="connsiteX3" fmla="*/ 1248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248" y="10000"/>
                </a:moveTo>
                <a:lnTo>
                  <a:pt x="0" y="2543"/>
                </a:lnTo>
                <a:lnTo>
                  <a:pt x="10000" y="0"/>
                </a:lnTo>
                <a:lnTo>
                  <a:pt x="1248" y="10000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7691109" y="5036128"/>
            <a:ext cx="0" cy="95560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>
            <a:off x="8384303" y="2801827"/>
            <a:ext cx="0" cy="1911215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>
            <a:off x="4692322" y="3934904"/>
            <a:ext cx="0" cy="2548286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6019555" y="2735086"/>
            <a:ext cx="0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83" name="Gerade Verbindung 82"/>
          <p:cNvCxnSpPr>
            <a:stCxn id="78" idx="0"/>
            <a:endCxn id="20" idx="0"/>
          </p:cNvCxnSpPr>
          <p:nvPr/>
        </p:nvCxnSpPr>
        <p:spPr>
          <a:xfrm>
            <a:off x="5066570" y="705558"/>
            <a:ext cx="411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3856607" y="4976082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8408659" y="2592978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887880" y="2490166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490584" y="3757434"/>
            <a:ext cx="2000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7747549" y="4939004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5122942" y="614327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4662346" y="389824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652153" y="499202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5030163" y="66864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96" name="Gerade Verbindung mit Pfeil 95"/>
          <p:cNvCxnSpPr/>
          <p:nvPr/>
        </p:nvCxnSpPr>
        <p:spPr>
          <a:xfrm flipH="1">
            <a:off x="3227816" y="6188705"/>
            <a:ext cx="259007" cy="479012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97" name="Gerade Verbindung mit Pfeil 96"/>
          <p:cNvCxnSpPr>
            <a:stCxn id="15" idx="0"/>
          </p:cNvCxnSpPr>
          <p:nvPr/>
        </p:nvCxnSpPr>
        <p:spPr>
          <a:xfrm>
            <a:off x="8384303" y="4713042"/>
            <a:ext cx="511175" cy="28009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4403364" y="3865420"/>
            <a:ext cx="0" cy="62009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9" name="Textfeld 98"/>
          <p:cNvSpPr txBox="1"/>
          <p:nvPr/>
        </p:nvSpPr>
        <p:spPr>
          <a:xfrm>
            <a:off x="3032911" y="6419549"/>
            <a:ext cx="68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00" name="Textfeld 99"/>
          <p:cNvSpPr txBox="1"/>
          <p:nvPr/>
        </p:nvSpPr>
        <p:spPr>
          <a:xfrm>
            <a:off x="8749698" y="4477173"/>
            <a:ext cx="35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4158542" y="3852081"/>
            <a:ext cx="27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5501" y="458670"/>
            <a:ext cx="49750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1400" dirty="0" smtClean="0"/>
              <a:t>Die Dreiecke ABC [A(3/ 0/ 0), B(0/ 6/ 3), C(9/ 4/ 6)]</a:t>
            </a:r>
            <a:r>
              <a:rPr lang="de-AT" sz="1400" dirty="0" smtClean="0">
                <a:solidFill>
                  <a:srgbClr val="0000FF"/>
                </a:solidFill>
              </a:rPr>
              <a:t> </a:t>
            </a:r>
            <a:r>
              <a:rPr lang="de-AT" sz="1400" dirty="0" smtClean="0"/>
              <a:t>und </a:t>
            </a:r>
            <a:br>
              <a:rPr lang="de-AT" sz="1400" dirty="0" smtClean="0"/>
            </a:br>
            <a:r>
              <a:rPr lang="de-AT" sz="1400" dirty="0" smtClean="0"/>
              <a:t>PQR [P(9/ 2/ 4), Q(6/ 6/ 1,5), R(0/ 1/ 6) sind in einem Parallelriss gegeben.</a:t>
            </a:r>
            <a:endParaRPr lang="de-DE" sz="1400" dirty="0" smtClean="0"/>
          </a:p>
          <a:p>
            <a:pPr eaLnBrk="1" hangingPunct="1"/>
            <a:r>
              <a:rPr lang="de-AT" sz="1400" dirty="0" smtClean="0"/>
              <a:t>Konstruiere die Schnittstrecke der beiden ebenen Figuren und vervollständige die Sichtbarkeit. </a:t>
            </a:r>
          </a:p>
        </p:txBody>
      </p:sp>
      <p:sp>
        <p:nvSpPr>
          <p:cNvPr id="103" name="Textfeld 102"/>
          <p:cNvSpPr txBox="1"/>
          <p:nvPr/>
        </p:nvSpPr>
        <p:spPr>
          <a:xfrm>
            <a:off x="0" y="1837564"/>
            <a:ext cx="42600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Beschrifte die Punkte im </a:t>
            </a:r>
            <a:r>
              <a:rPr lang="de-AT" dirty="0" err="1" smtClean="0"/>
              <a:t>Hilfsgrundriss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104" name="Textfeld 103"/>
          <p:cNvSpPr txBox="1"/>
          <p:nvPr/>
        </p:nvSpPr>
        <p:spPr>
          <a:xfrm>
            <a:off x="0" y="2197604"/>
            <a:ext cx="24567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Verbinde die Punkte </a:t>
            </a:r>
            <a:br>
              <a:rPr lang="de-AT" dirty="0" smtClean="0"/>
            </a:br>
            <a:r>
              <a:rPr lang="de-AT" dirty="0" smtClean="0"/>
              <a:t>im </a:t>
            </a:r>
            <a:r>
              <a:rPr lang="de-AT" dirty="0" err="1" smtClean="0"/>
              <a:t>Hilfsgrundriss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105" name="Freihandform 104"/>
          <p:cNvSpPr/>
          <p:nvPr/>
        </p:nvSpPr>
        <p:spPr>
          <a:xfrm>
            <a:off x="4687943" y="4518939"/>
            <a:ext cx="3005601" cy="1964493"/>
          </a:xfrm>
          <a:custGeom>
            <a:avLst/>
            <a:gdLst>
              <a:gd name="connsiteX0" fmla="*/ 0 w 4009292"/>
              <a:gd name="connsiteY0" fmla="*/ 0 h 1347252"/>
              <a:gd name="connsiteX1" fmla="*/ 459905 w 4009292"/>
              <a:gd name="connsiteY1" fmla="*/ 963096 h 1347252"/>
              <a:gd name="connsiteX2" fmla="*/ 4009292 w 4009292"/>
              <a:gd name="connsiteY2" fmla="*/ 1347252 h 1347252"/>
              <a:gd name="connsiteX3" fmla="*/ 3549387 w 4009292"/>
              <a:gd name="connsiteY3" fmla="*/ 400388 h 1347252"/>
              <a:gd name="connsiteX4" fmla="*/ 0 w 4009292"/>
              <a:gd name="connsiteY4" fmla="*/ 0 h 1347252"/>
              <a:gd name="connsiteX0" fmla="*/ 0 w 3840242"/>
              <a:gd name="connsiteY0" fmla="*/ 0 h 1753472"/>
              <a:gd name="connsiteX1" fmla="*/ 290855 w 3840242"/>
              <a:gd name="connsiteY1" fmla="*/ 1369316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40242"/>
              <a:gd name="connsiteY0" fmla="*/ 0 h 1753472"/>
              <a:gd name="connsiteX1" fmla="*/ 443243 w 3840242"/>
              <a:gd name="connsiteY1" fmla="*/ 927867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380337 w 3878141"/>
              <a:gd name="connsiteY3" fmla="*/ 806608 h 1311552"/>
              <a:gd name="connsiteX4" fmla="*/ 0 w 3878141"/>
              <a:gd name="connsiteY4" fmla="*/ 0 h 131155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420611 w 3878141"/>
              <a:gd name="connsiteY3" fmla="*/ 378724 h 1311552"/>
              <a:gd name="connsiteX4" fmla="*/ 0 w 3878141"/>
              <a:gd name="connsiteY4" fmla="*/ 0 h 1311552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3420611 w 4826408"/>
              <a:gd name="connsiteY3" fmla="*/ 378724 h 927867"/>
              <a:gd name="connsiteX4" fmla="*/ 0 w 4826408"/>
              <a:gd name="connsiteY4" fmla="*/ 0 h 927867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0 w 4826408"/>
              <a:gd name="connsiteY3" fmla="*/ 0 h 927867"/>
              <a:gd name="connsiteX0" fmla="*/ 1601457 w 4383165"/>
              <a:gd name="connsiteY0" fmla="*/ 0 h 610367"/>
              <a:gd name="connsiteX1" fmla="*/ 0 w 4383165"/>
              <a:gd name="connsiteY1" fmla="*/ 610367 h 610367"/>
              <a:gd name="connsiteX2" fmla="*/ 4383165 w 4383165"/>
              <a:gd name="connsiteY2" fmla="*/ 363285 h 610367"/>
              <a:gd name="connsiteX3" fmla="*/ 1601457 w 4383165"/>
              <a:gd name="connsiteY3" fmla="*/ 0 h 610367"/>
              <a:gd name="connsiteX0" fmla="*/ 2045957 w 4827665"/>
              <a:gd name="connsiteY0" fmla="*/ 0 h 1139534"/>
              <a:gd name="connsiteX1" fmla="*/ 0 w 4827665"/>
              <a:gd name="connsiteY1" fmla="*/ 1139534 h 1139534"/>
              <a:gd name="connsiteX2" fmla="*/ 4827665 w 4827665"/>
              <a:gd name="connsiteY2" fmla="*/ 363285 h 1139534"/>
              <a:gd name="connsiteX3" fmla="*/ 2045957 w 4827665"/>
              <a:gd name="connsiteY3" fmla="*/ 0 h 1139534"/>
              <a:gd name="connsiteX0" fmla="*/ 760082 w 3541790"/>
              <a:gd name="connsiteY0" fmla="*/ 0 h 1625309"/>
              <a:gd name="connsiteX1" fmla="*/ 0 w 3541790"/>
              <a:gd name="connsiteY1" fmla="*/ 1625309 h 1625309"/>
              <a:gd name="connsiteX2" fmla="*/ 3541790 w 3541790"/>
              <a:gd name="connsiteY2" fmla="*/ 363285 h 1625309"/>
              <a:gd name="connsiteX3" fmla="*/ 760082 w 3541790"/>
              <a:gd name="connsiteY3" fmla="*/ 0 h 1625309"/>
              <a:gd name="connsiteX0" fmla="*/ 2979407 w 3541790"/>
              <a:gd name="connsiteY0" fmla="*/ 751140 h 1262024"/>
              <a:gd name="connsiteX1" fmla="*/ 0 w 3541790"/>
              <a:gd name="connsiteY1" fmla="*/ 1262024 h 1262024"/>
              <a:gd name="connsiteX2" fmla="*/ 3541790 w 3541790"/>
              <a:gd name="connsiteY2" fmla="*/ 0 h 1262024"/>
              <a:gd name="connsiteX3" fmla="*/ 2979407 w 3541790"/>
              <a:gd name="connsiteY3" fmla="*/ 751140 h 1262024"/>
              <a:gd name="connsiteX0" fmla="*/ 2979407 w 2979407"/>
              <a:gd name="connsiteY0" fmla="*/ 1475040 h 1985924"/>
              <a:gd name="connsiteX1" fmla="*/ 0 w 2979407"/>
              <a:gd name="connsiteY1" fmla="*/ 1985924 h 1985924"/>
              <a:gd name="connsiteX2" fmla="*/ 398540 w 2979407"/>
              <a:gd name="connsiteY2" fmla="*/ 0 h 1985924"/>
              <a:gd name="connsiteX3" fmla="*/ 2979407 w 2979407"/>
              <a:gd name="connsiteY3" fmla="*/ 1475040 h 1985924"/>
              <a:gd name="connsiteX0" fmla="*/ 3015126 w 3015126"/>
              <a:gd name="connsiteY0" fmla="*/ 1470278 h 1985924"/>
              <a:gd name="connsiteX1" fmla="*/ 0 w 3015126"/>
              <a:gd name="connsiteY1" fmla="*/ 1985924 h 1985924"/>
              <a:gd name="connsiteX2" fmla="*/ 398540 w 3015126"/>
              <a:gd name="connsiteY2" fmla="*/ 0 h 1985924"/>
              <a:gd name="connsiteX3" fmla="*/ 3015126 w 3015126"/>
              <a:gd name="connsiteY3" fmla="*/ 1470278 h 1985924"/>
              <a:gd name="connsiteX0" fmla="*/ 3005601 w 3005601"/>
              <a:gd name="connsiteY0" fmla="*/ 1470278 h 1954968"/>
              <a:gd name="connsiteX1" fmla="*/ 0 w 3005601"/>
              <a:gd name="connsiteY1" fmla="*/ 1954968 h 1954968"/>
              <a:gd name="connsiteX2" fmla="*/ 389015 w 3005601"/>
              <a:gd name="connsiteY2" fmla="*/ 0 h 1954968"/>
              <a:gd name="connsiteX3" fmla="*/ 3005601 w 3005601"/>
              <a:gd name="connsiteY3" fmla="*/ 1470278 h 1954968"/>
              <a:gd name="connsiteX0" fmla="*/ 3005601 w 3005601"/>
              <a:gd name="connsiteY0" fmla="*/ 1479803 h 1964493"/>
              <a:gd name="connsiteX1" fmla="*/ 0 w 3005601"/>
              <a:gd name="connsiteY1" fmla="*/ 1964493 h 1964493"/>
              <a:gd name="connsiteX2" fmla="*/ 374728 w 3005601"/>
              <a:gd name="connsiteY2" fmla="*/ 0 h 1964493"/>
              <a:gd name="connsiteX3" fmla="*/ 3005601 w 3005601"/>
              <a:gd name="connsiteY3" fmla="*/ 1479803 h 19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01" h="1964493">
                <a:moveTo>
                  <a:pt x="3005601" y="1479803"/>
                </a:moveTo>
                <a:lnTo>
                  <a:pt x="0" y="1964493"/>
                </a:lnTo>
                <a:lnTo>
                  <a:pt x="374728" y="0"/>
                </a:lnTo>
                <a:lnTo>
                  <a:pt x="3005601" y="1479803"/>
                </a:lnTo>
                <a:close/>
              </a:path>
            </a:pathLst>
          </a:cu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4535096" y="652677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7685509" y="59105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5005313" y="424796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R’</a:t>
            </a:r>
            <a:endParaRPr lang="de-DE" sz="1400" baseline="30000" dirty="0"/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4657613" y="644415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0" name="Oval 9"/>
          <p:cNvSpPr>
            <a:spLocks noChangeArrowheads="1"/>
          </p:cNvSpPr>
          <p:nvPr/>
        </p:nvSpPr>
        <p:spPr bwMode="auto">
          <a:xfrm>
            <a:off x="7656263" y="5958984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5027754" y="448837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2" name="Freihandform 111"/>
          <p:cNvSpPr/>
          <p:nvPr/>
        </p:nvSpPr>
        <p:spPr>
          <a:xfrm>
            <a:off x="4067668" y="4709346"/>
            <a:ext cx="4312944" cy="1854972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944" h="1854972">
                <a:moveTo>
                  <a:pt x="0" y="416124"/>
                </a:moveTo>
                <a:lnTo>
                  <a:pt x="1951247" y="1854972"/>
                </a:lnTo>
                <a:lnTo>
                  <a:pt x="4312944" y="0"/>
                </a:lnTo>
                <a:lnTo>
                  <a:pt x="0" y="4161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13" name="Text Box 12"/>
          <p:cNvSpPr txBox="1">
            <a:spLocks noChangeArrowheads="1"/>
          </p:cNvSpPr>
          <p:nvPr/>
        </p:nvSpPr>
        <p:spPr bwMode="auto">
          <a:xfrm>
            <a:off x="3483014" y="4941754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A’=</a:t>
            </a:r>
            <a:endParaRPr lang="de-DE" sz="1400" baseline="30000" dirty="0"/>
          </a:p>
        </p:txBody>
      </p:sp>
      <p:sp>
        <p:nvSpPr>
          <p:cNvPr id="114" name="Text Box 12"/>
          <p:cNvSpPr txBox="1">
            <a:spLocks noChangeArrowheads="1"/>
          </p:cNvSpPr>
          <p:nvPr/>
        </p:nvSpPr>
        <p:spPr bwMode="auto">
          <a:xfrm>
            <a:off x="8375354" y="444012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5931248" y="65175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116" name="Oval 9"/>
          <p:cNvSpPr>
            <a:spLocks noChangeArrowheads="1"/>
          </p:cNvSpPr>
          <p:nvPr/>
        </p:nvSpPr>
        <p:spPr bwMode="auto">
          <a:xfrm>
            <a:off x="8355245" y="4670954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7" name="Oval 9"/>
          <p:cNvSpPr>
            <a:spLocks noChangeArrowheads="1"/>
          </p:cNvSpPr>
          <p:nvPr/>
        </p:nvSpPr>
        <p:spPr bwMode="auto">
          <a:xfrm>
            <a:off x="5985728" y="653105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" name="Freeform 79"/>
          <p:cNvSpPr>
            <a:spLocks/>
          </p:cNvSpPr>
          <p:nvPr/>
        </p:nvSpPr>
        <p:spPr bwMode="auto">
          <a:xfrm flipV="1">
            <a:off x="4056768" y="2735086"/>
            <a:ext cx="4327537" cy="2395086"/>
          </a:xfrm>
          <a:custGeom>
            <a:avLst/>
            <a:gdLst>
              <a:gd name="T0" fmla="*/ 12600 w 12600"/>
              <a:gd name="T1" fmla="*/ 6786 h 6980"/>
              <a:gd name="T2" fmla="*/ 5714 w 12600"/>
              <a:gd name="T3" fmla="*/ 6980 h 6980"/>
              <a:gd name="T4" fmla="*/ 0 w 12600"/>
              <a:gd name="T5" fmla="*/ 0 h 6980"/>
              <a:gd name="T6" fmla="*/ 12600 w 12600"/>
              <a:gd name="T7" fmla="*/ 6786 h 6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00" h="6980">
                <a:moveTo>
                  <a:pt x="12600" y="6786"/>
                </a:moveTo>
                <a:lnTo>
                  <a:pt x="5714" y="6980"/>
                </a:lnTo>
                <a:lnTo>
                  <a:pt x="0" y="0"/>
                </a:lnTo>
                <a:lnTo>
                  <a:pt x="12600" y="6786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2" name="Oval 9"/>
          <p:cNvSpPr>
            <a:spLocks noChangeArrowheads="1"/>
          </p:cNvSpPr>
          <p:nvPr/>
        </p:nvSpPr>
        <p:spPr bwMode="auto">
          <a:xfrm>
            <a:off x="4028419" y="5097204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4" name="Oval 9"/>
          <p:cNvSpPr>
            <a:spLocks noChangeArrowheads="1"/>
          </p:cNvSpPr>
          <p:nvPr/>
        </p:nvSpPr>
        <p:spPr bwMode="auto">
          <a:xfrm>
            <a:off x="8347387" y="2758583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5988933" y="269782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38782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00"/>
                            </p:stCondLst>
                            <p:childTnLst>
                              <p:par>
                                <p:cTn id="17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"/>
                            </p:stCondLst>
                            <p:childTnLst>
                              <p:par>
                                <p:cTn id="33" presetID="1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50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3" grpId="0"/>
      <p:bldP spid="104" grpId="0"/>
      <p:bldP spid="105" grpId="0" animBg="1"/>
      <p:bldP spid="106" grpId="0"/>
      <p:bldP spid="107" grpId="0"/>
      <p:bldP spid="108" grpId="0"/>
      <p:bldP spid="109" grpId="0" animBg="1"/>
      <p:bldP spid="110" grpId="0" animBg="1"/>
      <p:bldP spid="111" grpId="0" animBg="1"/>
      <p:bldP spid="112" grpId="0" animBg="1"/>
      <p:bldP spid="113" grpId="0"/>
      <p:bldP spid="114" grpId="0"/>
      <p:bldP spid="115" grpId="0"/>
      <p:bldP spid="116" grpId="0" animBg="1"/>
      <p:bldP spid="11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ihandform 117"/>
          <p:cNvSpPr/>
          <p:nvPr/>
        </p:nvSpPr>
        <p:spPr>
          <a:xfrm>
            <a:off x="5065602" y="702591"/>
            <a:ext cx="2622252" cy="5294839"/>
          </a:xfrm>
          <a:custGeom>
            <a:avLst/>
            <a:gdLst>
              <a:gd name="connsiteX0" fmla="*/ 0 w 465615"/>
              <a:gd name="connsiteY0" fmla="*/ 0 h 3640770"/>
              <a:gd name="connsiteX1" fmla="*/ 5610 w 465615"/>
              <a:gd name="connsiteY1" fmla="*/ 2675882 h 3640770"/>
              <a:gd name="connsiteX2" fmla="*/ 465615 w 465615"/>
              <a:gd name="connsiteY2" fmla="*/ 3640770 h 3640770"/>
              <a:gd name="connsiteX3" fmla="*/ 465615 w 465615"/>
              <a:gd name="connsiteY3" fmla="*/ 3079788 h 3640770"/>
              <a:gd name="connsiteX4" fmla="*/ 0 w 465615"/>
              <a:gd name="connsiteY4" fmla="*/ 0 h 3640770"/>
              <a:gd name="connsiteX0" fmla="*/ 175346 w 460005"/>
              <a:gd name="connsiteY0" fmla="*/ 0 h 3980114"/>
              <a:gd name="connsiteX1" fmla="*/ 0 w 460005"/>
              <a:gd name="connsiteY1" fmla="*/ 3015226 h 3980114"/>
              <a:gd name="connsiteX2" fmla="*/ 460005 w 460005"/>
              <a:gd name="connsiteY2" fmla="*/ 3980114 h 3980114"/>
              <a:gd name="connsiteX3" fmla="*/ 460005 w 460005"/>
              <a:gd name="connsiteY3" fmla="*/ 3419132 h 3980114"/>
              <a:gd name="connsiteX4" fmla="*/ 175346 w 460005"/>
              <a:gd name="connsiteY4" fmla="*/ 0 h 3980114"/>
              <a:gd name="connsiteX0" fmla="*/ 175346 w 619536"/>
              <a:gd name="connsiteY0" fmla="*/ 0 h 3980114"/>
              <a:gd name="connsiteX1" fmla="*/ 0 w 619536"/>
              <a:gd name="connsiteY1" fmla="*/ 3015226 h 3980114"/>
              <a:gd name="connsiteX2" fmla="*/ 460005 w 619536"/>
              <a:gd name="connsiteY2" fmla="*/ 3980114 h 3980114"/>
              <a:gd name="connsiteX3" fmla="*/ 619536 w 619536"/>
              <a:gd name="connsiteY3" fmla="*/ 3036492 h 3980114"/>
              <a:gd name="connsiteX4" fmla="*/ 175346 w 619536"/>
              <a:gd name="connsiteY4" fmla="*/ 0 h 3980114"/>
              <a:gd name="connsiteX0" fmla="*/ 8677 w 452867"/>
              <a:gd name="connsiteY0" fmla="*/ 0 h 3980114"/>
              <a:gd name="connsiteX1" fmla="*/ 0 w 452867"/>
              <a:gd name="connsiteY1" fmla="*/ 2620912 h 3980114"/>
              <a:gd name="connsiteX2" fmla="*/ 293336 w 452867"/>
              <a:gd name="connsiteY2" fmla="*/ 3980114 h 3980114"/>
              <a:gd name="connsiteX3" fmla="*/ 452867 w 452867"/>
              <a:gd name="connsiteY3" fmla="*/ 3036492 h 3980114"/>
              <a:gd name="connsiteX4" fmla="*/ 8677 w 452867"/>
              <a:gd name="connsiteY4" fmla="*/ 0 h 3980114"/>
              <a:gd name="connsiteX0" fmla="*/ 8677 w 452867"/>
              <a:gd name="connsiteY0" fmla="*/ 0 h 3545809"/>
              <a:gd name="connsiteX1" fmla="*/ 0 w 452867"/>
              <a:gd name="connsiteY1" fmla="*/ 2620912 h 3545809"/>
              <a:gd name="connsiteX2" fmla="*/ 450486 w 452867"/>
              <a:gd name="connsiteY2" fmla="*/ 3545809 h 3545809"/>
              <a:gd name="connsiteX3" fmla="*/ 452867 w 452867"/>
              <a:gd name="connsiteY3" fmla="*/ 3036492 h 3545809"/>
              <a:gd name="connsiteX4" fmla="*/ 8677 w 452867"/>
              <a:gd name="connsiteY4" fmla="*/ 0 h 3545809"/>
              <a:gd name="connsiteX0" fmla="*/ 27727 w 452867"/>
              <a:gd name="connsiteY0" fmla="*/ 0 h 3098134"/>
              <a:gd name="connsiteX1" fmla="*/ 0 w 452867"/>
              <a:gd name="connsiteY1" fmla="*/ 2173237 h 3098134"/>
              <a:gd name="connsiteX2" fmla="*/ 450486 w 452867"/>
              <a:gd name="connsiteY2" fmla="*/ 3098134 h 3098134"/>
              <a:gd name="connsiteX3" fmla="*/ 452867 w 452867"/>
              <a:gd name="connsiteY3" fmla="*/ 2588817 h 3098134"/>
              <a:gd name="connsiteX4" fmla="*/ 27727 w 452867"/>
              <a:gd name="connsiteY4" fmla="*/ 0 h 3098134"/>
              <a:gd name="connsiteX0" fmla="*/ 27727 w 2024994"/>
              <a:gd name="connsiteY0" fmla="*/ 0 h 3098134"/>
              <a:gd name="connsiteX1" fmla="*/ 0 w 2024994"/>
              <a:gd name="connsiteY1" fmla="*/ 2173237 h 3098134"/>
              <a:gd name="connsiteX2" fmla="*/ 450486 w 2024994"/>
              <a:gd name="connsiteY2" fmla="*/ 3098134 h 3098134"/>
              <a:gd name="connsiteX3" fmla="*/ 2024994 w 2024994"/>
              <a:gd name="connsiteY3" fmla="*/ 1567470 h 3098134"/>
              <a:gd name="connsiteX4" fmla="*/ 27727 w 2024994"/>
              <a:gd name="connsiteY4" fmla="*/ 0 h 3098134"/>
              <a:gd name="connsiteX0" fmla="*/ 27727 w 2024994"/>
              <a:gd name="connsiteY0" fmla="*/ 0 h 3098134"/>
              <a:gd name="connsiteX1" fmla="*/ 0 w 2024994"/>
              <a:gd name="connsiteY1" fmla="*/ 2173237 h 3098134"/>
              <a:gd name="connsiteX2" fmla="*/ 450486 w 2024994"/>
              <a:gd name="connsiteY2" fmla="*/ 3098134 h 3098134"/>
              <a:gd name="connsiteX3" fmla="*/ 2024994 w 2024994"/>
              <a:gd name="connsiteY3" fmla="*/ 1567470 h 3098134"/>
              <a:gd name="connsiteX4" fmla="*/ 27727 w 2024994"/>
              <a:gd name="connsiteY4" fmla="*/ 0 h 3098134"/>
              <a:gd name="connsiteX0" fmla="*/ 27727 w 2038684"/>
              <a:gd name="connsiteY0" fmla="*/ 0 h 2488534"/>
              <a:gd name="connsiteX1" fmla="*/ 0 w 2038684"/>
              <a:gd name="connsiteY1" fmla="*/ 2173237 h 2488534"/>
              <a:gd name="connsiteX2" fmla="*/ 2038655 w 2038684"/>
              <a:gd name="connsiteY2" fmla="*/ 2488534 h 2488534"/>
              <a:gd name="connsiteX3" fmla="*/ 2024994 w 2038684"/>
              <a:gd name="connsiteY3" fmla="*/ 1567470 h 2488534"/>
              <a:gd name="connsiteX4" fmla="*/ 27727 w 2038684"/>
              <a:gd name="connsiteY4" fmla="*/ 0 h 2488534"/>
              <a:gd name="connsiteX0" fmla="*/ 17032 w 2027989"/>
              <a:gd name="connsiteY0" fmla="*/ 0 h 3617027"/>
              <a:gd name="connsiteX1" fmla="*/ 0 w 2027989"/>
              <a:gd name="connsiteY1" fmla="*/ 3617027 h 3617027"/>
              <a:gd name="connsiteX2" fmla="*/ 2027960 w 2027989"/>
              <a:gd name="connsiteY2" fmla="*/ 2488534 h 3617027"/>
              <a:gd name="connsiteX3" fmla="*/ 2014299 w 2027989"/>
              <a:gd name="connsiteY3" fmla="*/ 1567470 h 3617027"/>
              <a:gd name="connsiteX4" fmla="*/ 17032 w 2027989"/>
              <a:gd name="connsiteY4" fmla="*/ 0 h 3617027"/>
              <a:gd name="connsiteX0" fmla="*/ 990 w 2027989"/>
              <a:gd name="connsiteY0" fmla="*/ 0 h 3643764"/>
              <a:gd name="connsiteX1" fmla="*/ 0 w 2027989"/>
              <a:gd name="connsiteY1" fmla="*/ 3643764 h 3643764"/>
              <a:gd name="connsiteX2" fmla="*/ 2027960 w 2027989"/>
              <a:gd name="connsiteY2" fmla="*/ 2515271 h 3643764"/>
              <a:gd name="connsiteX3" fmla="*/ 2014299 w 2027989"/>
              <a:gd name="connsiteY3" fmla="*/ 1594207 h 3643764"/>
              <a:gd name="connsiteX4" fmla="*/ 990 w 2027989"/>
              <a:gd name="connsiteY4" fmla="*/ 0 h 3643764"/>
              <a:gd name="connsiteX0" fmla="*/ 8134 w 2035133"/>
              <a:gd name="connsiteY0" fmla="*/ 0 h 3622332"/>
              <a:gd name="connsiteX1" fmla="*/ 0 w 2035133"/>
              <a:gd name="connsiteY1" fmla="*/ 3622332 h 3622332"/>
              <a:gd name="connsiteX2" fmla="*/ 2035104 w 2035133"/>
              <a:gd name="connsiteY2" fmla="*/ 2515271 h 3622332"/>
              <a:gd name="connsiteX3" fmla="*/ 2021443 w 2035133"/>
              <a:gd name="connsiteY3" fmla="*/ 1594207 h 3622332"/>
              <a:gd name="connsiteX4" fmla="*/ 8134 w 2035133"/>
              <a:gd name="connsiteY4" fmla="*/ 0 h 3622332"/>
              <a:gd name="connsiteX0" fmla="*/ 8134 w 2058928"/>
              <a:gd name="connsiteY0" fmla="*/ 0 h 3691353"/>
              <a:gd name="connsiteX1" fmla="*/ 0 w 2058928"/>
              <a:gd name="connsiteY1" fmla="*/ 3622332 h 3691353"/>
              <a:gd name="connsiteX2" fmla="*/ 2058917 w 2058928"/>
              <a:gd name="connsiteY2" fmla="*/ 3577308 h 3691353"/>
              <a:gd name="connsiteX3" fmla="*/ 2021443 w 2058928"/>
              <a:gd name="connsiteY3" fmla="*/ 1594207 h 3691353"/>
              <a:gd name="connsiteX4" fmla="*/ 8134 w 2058928"/>
              <a:gd name="connsiteY4" fmla="*/ 0 h 3691353"/>
              <a:gd name="connsiteX0" fmla="*/ 8134 w 2628036"/>
              <a:gd name="connsiteY0" fmla="*/ 0 h 5125498"/>
              <a:gd name="connsiteX1" fmla="*/ 0 w 2628036"/>
              <a:gd name="connsiteY1" fmla="*/ 3622332 h 5125498"/>
              <a:gd name="connsiteX2" fmla="*/ 2628036 w 2628036"/>
              <a:gd name="connsiteY2" fmla="*/ 5082258 h 5125498"/>
              <a:gd name="connsiteX3" fmla="*/ 2021443 w 2628036"/>
              <a:gd name="connsiteY3" fmla="*/ 1594207 h 5125498"/>
              <a:gd name="connsiteX4" fmla="*/ 8134 w 2628036"/>
              <a:gd name="connsiteY4" fmla="*/ 0 h 5125498"/>
              <a:gd name="connsiteX0" fmla="*/ 8134 w 2628036"/>
              <a:gd name="connsiteY0" fmla="*/ 0 h 5082258"/>
              <a:gd name="connsiteX1" fmla="*/ 0 w 2628036"/>
              <a:gd name="connsiteY1" fmla="*/ 3622332 h 5082258"/>
              <a:gd name="connsiteX2" fmla="*/ 2628036 w 2628036"/>
              <a:gd name="connsiteY2" fmla="*/ 5082258 h 5082258"/>
              <a:gd name="connsiteX3" fmla="*/ 2021443 w 2628036"/>
              <a:gd name="connsiteY3" fmla="*/ 1594207 h 5082258"/>
              <a:gd name="connsiteX4" fmla="*/ 8134 w 2628036"/>
              <a:gd name="connsiteY4" fmla="*/ 0 h 5082258"/>
              <a:gd name="connsiteX0" fmla="*/ 8134 w 2623273"/>
              <a:gd name="connsiteY0" fmla="*/ 0 h 5087021"/>
              <a:gd name="connsiteX1" fmla="*/ 0 w 2623273"/>
              <a:gd name="connsiteY1" fmla="*/ 3622332 h 5087021"/>
              <a:gd name="connsiteX2" fmla="*/ 2623273 w 2623273"/>
              <a:gd name="connsiteY2" fmla="*/ 5087021 h 5087021"/>
              <a:gd name="connsiteX3" fmla="*/ 2021443 w 2623273"/>
              <a:gd name="connsiteY3" fmla="*/ 1594207 h 5087021"/>
              <a:gd name="connsiteX4" fmla="*/ 8134 w 2623273"/>
              <a:gd name="connsiteY4" fmla="*/ 0 h 5087021"/>
              <a:gd name="connsiteX0" fmla="*/ 990 w 2616129"/>
              <a:gd name="connsiteY0" fmla="*/ 0 h 5087021"/>
              <a:gd name="connsiteX1" fmla="*/ 0 w 2616129"/>
              <a:gd name="connsiteY1" fmla="*/ 3612807 h 5087021"/>
              <a:gd name="connsiteX2" fmla="*/ 2616129 w 2616129"/>
              <a:gd name="connsiteY2" fmla="*/ 5087021 h 5087021"/>
              <a:gd name="connsiteX3" fmla="*/ 2014299 w 2616129"/>
              <a:gd name="connsiteY3" fmla="*/ 1594207 h 5087021"/>
              <a:gd name="connsiteX4" fmla="*/ 990 w 2616129"/>
              <a:gd name="connsiteY4" fmla="*/ 0 h 5087021"/>
              <a:gd name="connsiteX0" fmla="*/ 5753 w 2620892"/>
              <a:gd name="connsiteY0" fmla="*/ 0 h 5087021"/>
              <a:gd name="connsiteX1" fmla="*/ 0 w 2620892"/>
              <a:gd name="connsiteY1" fmla="*/ 3608044 h 5087021"/>
              <a:gd name="connsiteX2" fmla="*/ 2620892 w 2620892"/>
              <a:gd name="connsiteY2" fmla="*/ 5087021 h 5087021"/>
              <a:gd name="connsiteX3" fmla="*/ 2019062 w 2620892"/>
              <a:gd name="connsiteY3" fmla="*/ 1594207 h 5087021"/>
              <a:gd name="connsiteX4" fmla="*/ 5753 w 2620892"/>
              <a:gd name="connsiteY4" fmla="*/ 0 h 5087021"/>
              <a:gd name="connsiteX0" fmla="*/ 5753 w 2621004"/>
              <a:gd name="connsiteY0" fmla="*/ 0 h 5087021"/>
              <a:gd name="connsiteX1" fmla="*/ 0 w 2621004"/>
              <a:gd name="connsiteY1" fmla="*/ 3608044 h 5087021"/>
              <a:gd name="connsiteX2" fmla="*/ 2620892 w 2621004"/>
              <a:gd name="connsiteY2" fmla="*/ 5087021 h 5087021"/>
              <a:gd name="connsiteX3" fmla="*/ 2618766 w 2621004"/>
              <a:gd name="connsiteY3" fmla="*/ 4129589 h 5087021"/>
              <a:gd name="connsiteX4" fmla="*/ 5753 w 2621004"/>
              <a:gd name="connsiteY4" fmla="*/ 0 h 5087021"/>
              <a:gd name="connsiteX0" fmla="*/ 5753 w 2620892"/>
              <a:gd name="connsiteY0" fmla="*/ 0 h 5087021"/>
              <a:gd name="connsiteX1" fmla="*/ 0 w 2620892"/>
              <a:gd name="connsiteY1" fmla="*/ 3608044 h 5087021"/>
              <a:gd name="connsiteX2" fmla="*/ 2620892 w 2620892"/>
              <a:gd name="connsiteY2" fmla="*/ 5087021 h 5087021"/>
              <a:gd name="connsiteX3" fmla="*/ 2618766 w 2620892"/>
              <a:gd name="connsiteY3" fmla="*/ 4129589 h 5087021"/>
              <a:gd name="connsiteX4" fmla="*/ 5753 w 2620892"/>
              <a:gd name="connsiteY4" fmla="*/ 0 h 5087021"/>
              <a:gd name="connsiteX0" fmla="*/ 456 w 2627470"/>
              <a:gd name="connsiteY0" fmla="*/ 0 h 5294839"/>
              <a:gd name="connsiteX1" fmla="*/ 6578 w 2627470"/>
              <a:gd name="connsiteY1" fmla="*/ 3815862 h 5294839"/>
              <a:gd name="connsiteX2" fmla="*/ 2627470 w 2627470"/>
              <a:gd name="connsiteY2" fmla="*/ 5294839 h 5294839"/>
              <a:gd name="connsiteX3" fmla="*/ 2625344 w 2627470"/>
              <a:gd name="connsiteY3" fmla="*/ 4337407 h 5294839"/>
              <a:gd name="connsiteX4" fmla="*/ 456 w 2627470"/>
              <a:gd name="connsiteY4" fmla="*/ 0 h 5294839"/>
              <a:gd name="connsiteX0" fmla="*/ 0 w 2627014"/>
              <a:gd name="connsiteY0" fmla="*/ 0 h 5294839"/>
              <a:gd name="connsiteX1" fmla="*/ 6122 w 2627014"/>
              <a:gd name="connsiteY1" fmla="*/ 3815862 h 5294839"/>
              <a:gd name="connsiteX2" fmla="*/ 2627014 w 2627014"/>
              <a:gd name="connsiteY2" fmla="*/ 5294839 h 5294839"/>
              <a:gd name="connsiteX3" fmla="*/ 2624888 w 2627014"/>
              <a:gd name="connsiteY3" fmla="*/ 4337407 h 5294839"/>
              <a:gd name="connsiteX4" fmla="*/ 0 w 2627014"/>
              <a:gd name="connsiteY4" fmla="*/ 0 h 5294839"/>
              <a:gd name="connsiteX0" fmla="*/ 0 w 2627014"/>
              <a:gd name="connsiteY0" fmla="*/ 0 h 5294839"/>
              <a:gd name="connsiteX1" fmla="*/ 6122 w 2627014"/>
              <a:gd name="connsiteY1" fmla="*/ 3815862 h 5294839"/>
              <a:gd name="connsiteX2" fmla="*/ 2627014 w 2627014"/>
              <a:gd name="connsiteY2" fmla="*/ 5294839 h 5294839"/>
              <a:gd name="connsiteX3" fmla="*/ 2624888 w 2627014"/>
              <a:gd name="connsiteY3" fmla="*/ 4323120 h 5294839"/>
              <a:gd name="connsiteX4" fmla="*/ 0 w 2627014"/>
              <a:gd name="connsiteY4" fmla="*/ 0 h 5294839"/>
              <a:gd name="connsiteX0" fmla="*/ 3760 w 2621249"/>
              <a:gd name="connsiteY0" fmla="*/ 0 h 5294839"/>
              <a:gd name="connsiteX1" fmla="*/ 357 w 2621249"/>
              <a:gd name="connsiteY1" fmla="*/ 3815862 h 5294839"/>
              <a:gd name="connsiteX2" fmla="*/ 2621249 w 2621249"/>
              <a:gd name="connsiteY2" fmla="*/ 5294839 h 5294839"/>
              <a:gd name="connsiteX3" fmla="*/ 2619123 w 2621249"/>
              <a:gd name="connsiteY3" fmla="*/ 4323120 h 5294839"/>
              <a:gd name="connsiteX4" fmla="*/ 3760 w 2621249"/>
              <a:gd name="connsiteY4" fmla="*/ 0 h 5294839"/>
              <a:gd name="connsiteX0" fmla="*/ 0 w 2622252"/>
              <a:gd name="connsiteY0" fmla="*/ 0 h 5294839"/>
              <a:gd name="connsiteX1" fmla="*/ 1360 w 2622252"/>
              <a:gd name="connsiteY1" fmla="*/ 3815862 h 5294839"/>
              <a:gd name="connsiteX2" fmla="*/ 2622252 w 2622252"/>
              <a:gd name="connsiteY2" fmla="*/ 5294839 h 5294839"/>
              <a:gd name="connsiteX3" fmla="*/ 2620126 w 2622252"/>
              <a:gd name="connsiteY3" fmla="*/ 4323120 h 5294839"/>
              <a:gd name="connsiteX4" fmla="*/ 0 w 2622252"/>
              <a:gd name="connsiteY4" fmla="*/ 0 h 52948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622252" h="5294839">
                <a:moveTo>
                  <a:pt x="0" y="0"/>
                </a:moveTo>
                <a:cubicBezTo>
                  <a:pt x="2041" y="1271954"/>
                  <a:pt x="-681" y="2543908"/>
                  <a:pt x="1360" y="3815862"/>
                </a:cubicBezTo>
                <a:lnTo>
                  <a:pt x="2622252" y="5294839"/>
                </a:lnTo>
                <a:cubicBezTo>
                  <a:pt x="2621543" y="4975695"/>
                  <a:pt x="2620835" y="4642264"/>
                  <a:pt x="2620126" y="4323120"/>
                </a:cubicBezTo>
                <a:lnTo>
                  <a:pt x="0" y="0"/>
                </a:lnTo>
                <a:close/>
              </a:path>
            </a:pathLst>
          </a:custGeom>
          <a:solidFill>
            <a:srgbClr val="00B05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sp>
        <p:nvSpPr>
          <p:cNvPr id="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A: Schnittgerade zweier Ebenen</a:t>
            </a:r>
            <a:endParaRPr lang="de-AT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 flipV="1">
            <a:off x="4404123" y="4490066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flipV="1">
            <a:off x="4288843" y="470394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V="1">
            <a:off x="4172047" y="4917814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4056768" y="513017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 flipV="1">
            <a:off x="3943005" y="5344046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3827725" y="5556403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 flipV="1">
            <a:off x="3710929" y="5770277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 flipV="1">
            <a:off x="3595649" y="5982634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 flipV="1">
            <a:off x="3481886" y="6196508"/>
            <a:ext cx="3978664" cy="221458"/>
          </a:xfrm>
          <a:custGeom>
            <a:avLst/>
            <a:gdLst>
              <a:gd name="T0" fmla="*/ 11591 w 11591"/>
              <a:gd name="T1" fmla="*/ 0 h 648"/>
              <a:gd name="T2" fmla="*/ 9659 w 11591"/>
              <a:gd name="T3" fmla="*/ 108 h 648"/>
              <a:gd name="T4" fmla="*/ 7727 w 11591"/>
              <a:gd name="T5" fmla="*/ 216 h 648"/>
              <a:gd name="T6" fmla="*/ 5795 w 11591"/>
              <a:gd name="T7" fmla="*/ 324 h 648"/>
              <a:gd name="T8" fmla="*/ 3863 w 11591"/>
              <a:gd name="T9" fmla="*/ 432 h 648"/>
              <a:gd name="T10" fmla="*/ 1932 w 11591"/>
              <a:gd name="T11" fmla="*/ 540 h 648"/>
              <a:gd name="T12" fmla="*/ 0 w 11591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1" h="648">
                <a:moveTo>
                  <a:pt x="11591" y="0"/>
                </a:moveTo>
                <a:lnTo>
                  <a:pt x="9659" y="108"/>
                </a:lnTo>
                <a:lnTo>
                  <a:pt x="7727" y="216"/>
                </a:lnTo>
                <a:lnTo>
                  <a:pt x="5795" y="324"/>
                </a:lnTo>
                <a:lnTo>
                  <a:pt x="3863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 flipV="1">
            <a:off x="3366607" y="6408866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8269024" y="471304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604649" y="467663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941792" y="463871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78934" y="460231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5614559" y="456439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51702" y="45279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4288843" y="449006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152228" y="4926915"/>
            <a:ext cx="116797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489370" y="488899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6826512" y="485259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6162138" y="4814669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499279" y="477826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4836422" y="474186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4172047" y="4703941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8036948" y="513927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7374090" y="510286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6711233" y="506494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6046858" y="502854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5384000" y="499062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4721142" y="495421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056768" y="491781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>
            <a:off x="7923185" y="5353147"/>
            <a:ext cx="113763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7258810" y="531522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595953" y="527882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933095" y="524090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5268720" y="520449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4605863" y="516657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943005" y="513017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7806389" y="5565504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7143531" y="5529100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6480673" y="5491179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5817815" y="545477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5153441" y="541685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4490583" y="538045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3827725" y="534404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91109" y="577937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H="1">
            <a:off x="7028251" y="574145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365394" y="570505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5701019" y="5667132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5038161" y="563072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4375304" y="559432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>
            <a:off x="3710929" y="5556403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7575830" y="599173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>
            <a:off x="6912972" y="595533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H="1">
            <a:off x="6250114" y="591741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H="1">
            <a:off x="5585740" y="588100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H="1">
            <a:off x="4922881" y="584308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>
            <a:off x="4260024" y="580668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>
            <a:off x="3595649" y="577027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H="1">
            <a:off x="7460550" y="620560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>
            <a:off x="6797692" y="61676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 flipH="1">
            <a:off x="6134835" y="613128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5470460" y="609336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 flipH="1">
            <a:off x="4807602" y="605695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9" name="Line 70"/>
          <p:cNvSpPr>
            <a:spLocks noChangeShapeType="1"/>
          </p:cNvSpPr>
          <p:nvPr/>
        </p:nvSpPr>
        <p:spPr bwMode="auto">
          <a:xfrm flipH="1">
            <a:off x="4144744" y="602055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 flipH="1">
            <a:off x="3481886" y="5982634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 flipH="1">
            <a:off x="7345271" y="641796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>
            <a:off x="6682412" y="638156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 flipH="1">
            <a:off x="6019555" y="634364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 flipH="1">
            <a:off x="5355180" y="630723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 flipH="1">
            <a:off x="4692322" y="626931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 flipH="1">
            <a:off x="4029465" y="6232913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flipV="1">
            <a:off x="4692322" y="705558"/>
            <a:ext cx="2998787" cy="4330571"/>
          </a:xfrm>
          <a:custGeom>
            <a:avLst/>
            <a:gdLst>
              <a:gd name="T0" fmla="*/ 1090 w 8735"/>
              <a:gd name="T1" fmla="*/ 12623 h 12623"/>
              <a:gd name="T2" fmla="*/ 0 w 8735"/>
              <a:gd name="T3" fmla="*/ 3210 h 12623"/>
              <a:gd name="T4" fmla="*/ 8735 w 8735"/>
              <a:gd name="T5" fmla="*/ 0 h 12623"/>
              <a:gd name="T6" fmla="*/ 1090 w 8735"/>
              <a:gd name="T7" fmla="*/ 12623 h 12623"/>
              <a:gd name="T8" fmla="*/ 1090 w 8735"/>
              <a:gd name="T9" fmla="*/ 1483 h 12623"/>
              <a:gd name="connsiteX0" fmla="*/ 1248 w 10000"/>
              <a:gd name="connsiteY0" fmla="*/ 10000 h 10000"/>
              <a:gd name="connsiteX1" fmla="*/ 0 w 10000"/>
              <a:gd name="connsiteY1" fmla="*/ 2543 h 10000"/>
              <a:gd name="connsiteX2" fmla="*/ 10000 w 10000"/>
              <a:gd name="connsiteY2" fmla="*/ 0 h 10000"/>
              <a:gd name="connsiteX3" fmla="*/ 1248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248" y="10000"/>
                </a:moveTo>
                <a:lnTo>
                  <a:pt x="0" y="2543"/>
                </a:lnTo>
                <a:lnTo>
                  <a:pt x="10000" y="0"/>
                </a:lnTo>
                <a:lnTo>
                  <a:pt x="1248" y="10000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7691109" y="5036128"/>
            <a:ext cx="0" cy="95560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>
            <a:off x="8384303" y="2801827"/>
            <a:ext cx="0" cy="1911215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>
            <a:off x="4692322" y="3934904"/>
            <a:ext cx="0" cy="2548286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6019555" y="2735086"/>
            <a:ext cx="0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83" name="Gerade Verbindung 82"/>
          <p:cNvCxnSpPr>
            <a:stCxn id="78" idx="0"/>
            <a:endCxn id="20" idx="0"/>
          </p:cNvCxnSpPr>
          <p:nvPr/>
        </p:nvCxnSpPr>
        <p:spPr>
          <a:xfrm>
            <a:off x="5066570" y="705558"/>
            <a:ext cx="411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3856607" y="4976082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8408659" y="2592978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887880" y="2490166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490584" y="3757434"/>
            <a:ext cx="2000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7747549" y="4939004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5122942" y="614327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4662346" y="389824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652153" y="499202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5030163" y="66864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96" name="Gerade Verbindung mit Pfeil 95"/>
          <p:cNvCxnSpPr/>
          <p:nvPr/>
        </p:nvCxnSpPr>
        <p:spPr>
          <a:xfrm flipH="1">
            <a:off x="3227816" y="6188705"/>
            <a:ext cx="259007" cy="479012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97" name="Gerade Verbindung mit Pfeil 96"/>
          <p:cNvCxnSpPr>
            <a:stCxn id="15" idx="0"/>
          </p:cNvCxnSpPr>
          <p:nvPr/>
        </p:nvCxnSpPr>
        <p:spPr>
          <a:xfrm>
            <a:off x="8384303" y="4713042"/>
            <a:ext cx="511175" cy="28009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4403364" y="3865420"/>
            <a:ext cx="0" cy="62009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9" name="Textfeld 98"/>
          <p:cNvSpPr txBox="1"/>
          <p:nvPr/>
        </p:nvSpPr>
        <p:spPr>
          <a:xfrm>
            <a:off x="3032911" y="6419549"/>
            <a:ext cx="68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00" name="Textfeld 99"/>
          <p:cNvSpPr txBox="1"/>
          <p:nvPr/>
        </p:nvSpPr>
        <p:spPr>
          <a:xfrm>
            <a:off x="8749698" y="4477173"/>
            <a:ext cx="35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4158542" y="3852081"/>
            <a:ext cx="27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5501" y="458670"/>
            <a:ext cx="49750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1400" dirty="0" smtClean="0"/>
              <a:t>Die Dreiecke ABC [A(3/ 0/ 0), B(0/ 6/ 3), C(9/ 4/ 6)]</a:t>
            </a:r>
            <a:r>
              <a:rPr lang="de-AT" sz="1400" dirty="0" smtClean="0">
                <a:solidFill>
                  <a:srgbClr val="0000FF"/>
                </a:solidFill>
              </a:rPr>
              <a:t> </a:t>
            </a:r>
            <a:r>
              <a:rPr lang="de-AT" sz="1400" dirty="0" smtClean="0"/>
              <a:t>und </a:t>
            </a:r>
            <a:br>
              <a:rPr lang="de-AT" sz="1400" dirty="0" smtClean="0"/>
            </a:br>
            <a:r>
              <a:rPr lang="de-AT" sz="1400" dirty="0" smtClean="0"/>
              <a:t>PQR [P(9/ 2/ 4), Q(6/ 6/ 1,5), R(0/ 1/ 6) sind in einem Parallelriss gegeben.</a:t>
            </a:r>
            <a:endParaRPr lang="de-DE" sz="1400" dirty="0" smtClean="0"/>
          </a:p>
          <a:p>
            <a:pPr eaLnBrk="1" hangingPunct="1"/>
            <a:r>
              <a:rPr lang="de-AT" sz="1400" dirty="0" smtClean="0"/>
              <a:t>Konstruiere die Schnittstrecke der beiden ebenen Figuren und vervollständige die Sichtbarkeit. </a:t>
            </a:r>
          </a:p>
        </p:txBody>
      </p:sp>
      <p:sp>
        <p:nvSpPr>
          <p:cNvPr id="105" name="Freihandform 104"/>
          <p:cNvSpPr/>
          <p:nvPr/>
        </p:nvSpPr>
        <p:spPr>
          <a:xfrm>
            <a:off x="4687943" y="4518939"/>
            <a:ext cx="3005601" cy="1964493"/>
          </a:xfrm>
          <a:custGeom>
            <a:avLst/>
            <a:gdLst>
              <a:gd name="connsiteX0" fmla="*/ 0 w 4009292"/>
              <a:gd name="connsiteY0" fmla="*/ 0 h 1347252"/>
              <a:gd name="connsiteX1" fmla="*/ 459905 w 4009292"/>
              <a:gd name="connsiteY1" fmla="*/ 963096 h 1347252"/>
              <a:gd name="connsiteX2" fmla="*/ 4009292 w 4009292"/>
              <a:gd name="connsiteY2" fmla="*/ 1347252 h 1347252"/>
              <a:gd name="connsiteX3" fmla="*/ 3549387 w 4009292"/>
              <a:gd name="connsiteY3" fmla="*/ 400388 h 1347252"/>
              <a:gd name="connsiteX4" fmla="*/ 0 w 4009292"/>
              <a:gd name="connsiteY4" fmla="*/ 0 h 1347252"/>
              <a:gd name="connsiteX0" fmla="*/ 0 w 3840242"/>
              <a:gd name="connsiteY0" fmla="*/ 0 h 1753472"/>
              <a:gd name="connsiteX1" fmla="*/ 290855 w 3840242"/>
              <a:gd name="connsiteY1" fmla="*/ 1369316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40242"/>
              <a:gd name="connsiteY0" fmla="*/ 0 h 1753472"/>
              <a:gd name="connsiteX1" fmla="*/ 443243 w 3840242"/>
              <a:gd name="connsiteY1" fmla="*/ 927867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380337 w 3878141"/>
              <a:gd name="connsiteY3" fmla="*/ 806608 h 1311552"/>
              <a:gd name="connsiteX4" fmla="*/ 0 w 3878141"/>
              <a:gd name="connsiteY4" fmla="*/ 0 h 131155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420611 w 3878141"/>
              <a:gd name="connsiteY3" fmla="*/ 378724 h 1311552"/>
              <a:gd name="connsiteX4" fmla="*/ 0 w 3878141"/>
              <a:gd name="connsiteY4" fmla="*/ 0 h 1311552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3420611 w 4826408"/>
              <a:gd name="connsiteY3" fmla="*/ 378724 h 927867"/>
              <a:gd name="connsiteX4" fmla="*/ 0 w 4826408"/>
              <a:gd name="connsiteY4" fmla="*/ 0 h 927867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0 w 4826408"/>
              <a:gd name="connsiteY3" fmla="*/ 0 h 927867"/>
              <a:gd name="connsiteX0" fmla="*/ 1601457 w 4383165"/>
              <a:gd name="connsiteY0" fmla="*/ 0 h 610367"/>
              <a:gd name="connsiteX1" fmla="*/ 0 w 4383165"/>
              <a:gd name="connsiteY1" fmla="*/ 610367 h 610367"/>
              <a:gd name="connsiteX2" fmla="*/ 4383165 w 4383165"/>
              <a:gd name="connsiteY2" fmla="*/ 363285 h 610367"/>
              <a:gd name="connsiteX3" fmla="*/ 1601457 w 4383165"/>
              <a:gd name="connsiteY3" fmla="*/ 0 h 610367"/>
              <a:gd name="connsiteX0" fmla="*/ 2045957 w 4827665"/>
              <a:gd name="connsiteY0" fmla="*/ 0 h 1139534"/>
              <a:gd name="connsiteX1" fmla="*/ 0 w 4827665"/>
              <a:gd name="connsiteY1" fmla="*/ 1139534 h 1139534"/>
              <a:gd name="connsiteX2" fmla="*/ 4827665 w 4827665"/>
              <a:gd name="connsiteY2" fmla="*/ 363285 h 1139534"/>
              <a:gd name="connsiteX3" fmla="*/ 2045957 w 4827665"/>
              <a:gd name="connsiteY3" fmla="*/ 0 h 1139534"/>
              <a:gd name="connsiteX0" fmla="*/ 760082 w 3541790"/>
              <a:gd name="connsiteY0" fmla="*/ 0 h 1625309"/>
              <a:gd name="connsiteX1" fmla="*/ 0 w 3541790"/>
              <a:gd name="connsiteY1" fmla="*/ 1625309 h 1625309"/>
              <a:gd name="connsiteX2" fmla="*/ 3541790 w 3541790"/>
              <a:gd name="connsiteY2" fmla="*/ 363285 h 1625309"/>
              <a:gd name="connsiteX3" fmla="*/ 760082 w 3541790"/>
              <a:gd name="connsiteY3" fmla="*/ 0 h 1625309"/>
              <a:gd name="connsiteX0" fmla="*/ 2979407 w 3541790"/>
              <a:gd name="connsiteY0" fmla="*/ 751140 h 1262024"/>
              <a:gd name="connsiteX1" fmla="*/ 0 w 3541790"/>
              <a:gd name="connsiteY1" fmla="*/ 1262024 h 1262024"/>
              <a:gd name="connsiteX2" fmla="*/ 3541790 w 3541790"/>
              <a:gd name="connsiteY2" fmla="*/ 0 h 1262024"/>
              <a:gd name="connsiteX3" fmla="*/ 2979407 w 3541790"/>
              <a:gd name="connsiteY3" fmla="*/ 751140 h 1262024"/>
              <a:gd name="connsiteX0" fmla="*/ 2979407 w 2979407"/>
              <a:gd name="connsiteY0" fmla="*/ 1475040 h 1985924"/>
              <a:gd name="connsiteX1" fmla="*/ 0 w 2979407"/>
              <a:gd name="connsiteY1" fmla="*/ 1985924 h 1985924"/>
              <a:gd name="connsiteX2" fmla="*/ 398540 w 2979407"/>
              <a:gd name="connsiteY2" fmla="*/ 0 h 1985924"/>
              <a:gd name="connsiteX3" fmla="*/ 2979407 w 2979407"/>
              <a:gd name="connsiteY3" fmla="*/ 1475040 h 1985924"/>
              <a:gd name="connsiteX0" fmla="*/ 3015126 w 3015126"/>
              <a:gd name="connsiteY0" fmla="*/ 1470278 h 1985924"/>
              <a:gd name="connsiteX1" fmla="*/ 0 w 3015126"/>
              <a:gd name="connsiteY1" fmla="*/ 1985924 h 1985924"/>
              <a:gd name="connsiteX2" fmla="*/ 398540 w 3015126"/>
              <a:gd name="connsiteY2" fmla="*/ 0 h 1985924"/>
              <a:gd name="connsiteX3" fmla="*/ 3015126 w 3015126"/>
              <a:gd name="connsiteY3" fmla="*/ 1470278 h 1985924"/>
              <a:gd name="connsiteX0" fmla="*/ 3005601 w 3005601"/>
              <a:gd name="connsiteY0" fmla="*/ 1470278 h 1954968"/>
              <a:gd name="connsiteX1" fmla="*/ 0 w 3005601"/>
              <a:gd name="connsiteY1" fmla="*/ 1954968 h 1954968"/>
              <a:gd name="connsiteX2" fmla="*/ 389015 w 3005601"/>
              <a:gd name="connsiteY2" fmla="*/ 0 h 1954968"/>
              <a:gd name="connsiteX3" fmla="*/ 3005601 w 3005601"/>
              <a:gd name="connsiteY3" fmla="*/ 1470278 h 1954968"/>
              <a:gd name="connsiteX0" fmla="*/ 3005601 w 3005601"/>
              <a:gd name="connsiteY0" fmla="*/ 1479803 h 1964493"/>
              <a:gd name="connsiteX1" fmla="*/ 0 w 3005601"/>
              <a:gd name="connsiteY1" fmla="*/ 1964493 h 1964493"/>
              <a:gd name="connsiteX2" fmla="*/ 374728 w 3005601"/>
              <a:gd name="connsiteY2" fmla="*/ 0 h 1964493"/>
              <a:gd name="connsiteX3" fmla="*/ 3005601 w 3005601"/>
              <a:gd name="connsiteY3" fmla="*/ 1479803 h 19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01" h="1964493">
                <a:moveTo>
                  <a:pt x="3005601" y="1479803"/>
                </a:moveTo>
                <a:lnTo>
                  <a:pt x="0" y="1964493"/>
                </a:lnTo>
                <a:lnTo>
                  <a:pt x="374728" y="0"/>
                </a:lnTo>
                <a:lnTo>
                  <a:pt x="3005601" y="1479803"/>
                </a:lnTo>
                <a:close/>
              </a:path>
            </a:pathLst>
          </a:cu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4535096" y="652677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7685509" y="59105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5005313" y="424796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R’</a:t>
            </a:r>
            <a:endParaRPr lang="de-DE" sz="1400" baseline="30000" dirty="0"/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4657613" y="644415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2" name="Freihandform 111"/>
          <p:cNvSpPr/>
          <p:nvPr/>
        </p:nvSpPr>
        <p:spPr>
          <a:xfrm>
            <a:off x="4067668" y="4709346"/>
            <a:ext cx="4312944" cy="1854972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944" h="1854972">
                <a:moveTo>
                  <a:pt x="0" y="416124"/>
                </a:moveTo>
                <a:lnTo>
                  <a:pt x="1951247" y="1854972"/>
                </a:lnTo>
                <a:lnTo>
                  <a:pt x="4312944" y="0"/>
                </a:lnTo>
                <a:lnTo>
                  <a:pt x="0" y="4161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13" name="Text Box 12"/>
          <p:cNvSpPr txBox="1">
            <a:spLocks noChangeArrowheads="1"/>
          </p:cNvSpPr>
          <p:nvPr/>
        </p:nvSpPr>
        <p:spPr bwMode="auto">
          <a:xfrm>
            <a:off x="3483014" y="4941754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A’=</a:t>
            </a:r>
            <a:endParaRPr lang="de-DE" sz="1400" baseline="30000" dirty="0"/>
          </a:p>
        </p:txBody>
      </p:sp>
      <p:sp>
        <p:nvSpPr>
          <p:cNvPr id="114" name="Text Box 12"/>
          <p:cNvSpPr txBox="1">
            <a:spLocks noChangeArrowheads="1"/>
          </p:cNvSpPr>
          <p:nvPr/>
        </p:nvSpPr>
        <p:spPr bwMode="auto">
          <a:xfrm>
            <a:off x="8375354" y="444012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5931248" y="65175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116" name="Oval 9"/>
          <p:cNvSpPr>
            <a:spLocks noChangeArrowheads="1"/>
          </p:cNvSpPr>
          <p:nvPr/>
        </p:nvSpPr>
        <p:spPr bwMode="auto">
          <a:xfrm>
            <a:off x="8355245" y="4670954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7" name="Oval 9"/>
          <p:cNvSpPr>
            <a:spLocks noChangeArrowheads="1"/>
          </p:cNvSpPr>
          <p:nvPr/>
        </p:nvSpPr>
        <p:spPr bwMode="auto">
          <a:xfrm>
            <a:off x="5985728" y="653105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" name="Freeform 79"/>
          <p:cNvSpPr>
            <a:spLocks/>
          </p:cNvSpPr>
          <p:nvPr/>
        </p:nvSpPr>
        <p:spPr bwMode="auto">
          <a:xfrm flipV="1">
            <a:off x="4056768" y="2735086"/>
            <a:ext cx="4327537" cy="2395086"/>
          </a:xfrm>
          <a:custGeom>
            <a:avLst/>
            <a:gdLst>
              <a:gd name="T0" fmla="*/ 12600 w 12600"/>
              <a:gd name="T1" fmla="*/ 6786 h 6980"/>
              <a:gd name="T2" fmla="*/ 5714 w 12600"/>
              <a:gd name="T3" fmla="*/ 6980 h 6980"/>
              <a:gd name="T4" fmla="*/ 0 w 12600"/>
              <a:gd name="T5" fmla="*/ 0 h 6980"/>
              <a:gd name="T6" fmla="*/ 12600 w 12600"/>
              <a:gd name="T7" fmla="*/ 6786 h 6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00" h="6980">
                <a:moveTo>
                  <a:pt x="12600" y="6786"/>
                </a:moveTo>
                <a:lnTo>
                  <a:pt x="5714" y="6980"/>
                </a:lnTo>
                <a:lnTo>
                  <a:pt x="0" y="0"/>
                </a:lnTo>
                <a:lnTo>
                  <a:pt x="12600" y="6786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2" name="Oval 9"/>
          <p:cNvSpPr>
            <a:spLocks noChangeArrowheads="1"/>
          </p:cNvSpPr>
          <p:nvPr/>
        </p:nvSpPr>
        <p:spPr bwMode="auto">
          <a:xfrm>
            <a:off x="4028419" y="5097204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4" name="Oval 9"/>
          <p:cNvSpPr>
            <a:spLocks noChangeArrowheads="1"/>
          </p:cNvSpPr>
          <p:nvPr/>
        </p:nvSpPr>
        <p:spPr bwMode="auto">
          <a:xfrm>
            <a:off x="8347387" y="2758583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5988933" y="269782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9" name="Textfeld 118"/>
          <p:cNvSpPr txBox="1"/>
          <p:nvPr/>
        </p:nvSpPr>
        <p:spPr>
          <a:xfrm>
            <a:off x="1" y="1778621"/>
            <a:ext cx="48652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Lege eine </a:t>
            </a:r>
            <a:r>
              <a:rPr lang="de-AT" dirty="0" smtClean="0">
                <a:solidFill>
                  <a:srgbClr val="00B050"/>
                </a:solidFill>
              </a:rPr>
              <a:t>lotrechte Hilfsebene </a:t>
            </a:r>
            <a:r>
              <a:rPr lang="de-AT" dirty="0" smtClean="0"/>
              <a:t>durch die Gerade QR.</a:t>
            </a:r>
            <a:endParaRPr lang="de-AT" dirty="0"/>
          </a:p>
        </p:txBody>
      </p:sp>
      <p:sp>
        <p:nvSpPr>
          <p:cNvPr id="120" name="Textfeld 119"/>
          <p:cNvSpPr txBox="1"/>
          <p:nvPr/>
        </p:nvSpPr>
        <p:spPr>
          <a:xfrm>
            <a:off x="1" y="2349749"/>
            <a:ext cx="43309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Diese Ebene ist erstprojizierend.</a:t>
            </a:r>
            <a:endParaRPr lang="de-AT" dirty="0"/>
          </a:p>
        </p:txBody>
      </p:sp>
      <p:sp>
        <p:nvSpPr>
          <p:cNvPr id="121" name="Textfeld 120"/>
          <p:cNvSpPr txBox="1"/>
          <p:nvPr/>
        </p:nvSpPr>
        <p:spPr>
          <a:xfrm>
            <a:off x="1" y="2754794"/>
            <a:ext cx="449058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Sie schneidet die Ebene ABC nach einer </a:t>
            </a:r>
            <a:r>
              <a:rPr lang="de-AT" dirty="0" smtClean="0">
                <a:solidFill>
                  <a:srgbClr val="00B050"/>
                </a:solidFill>
              </a:rPr>
              <a:t>Geraden d</a:t>
            </a:r>
            <a:r>
              <a:rPr lang="de-AT" dirty="0" smtClean="0"/>
              <a:t>, deren Grundrissbild mit dem von QR zusammenfällt.</a:t>
            </a:r>
            <a:endParaRPr lang="de-AT" dirty="0"/>
          </a:p>
        </p:txBody>
      </p:sp>
      <p:cxnSp>
        <p:nvCxnSpPr>
          <p:cNvPr id="122" name="Gerade Verbindung 121"/>
          <p:cNvCxnSpPr>
            <a:stCxn id="105" idx="2"/>
            <a:endCxn id="105" idx="0"/>
          </p:cNvCxnSpPr>
          <p:nvPr/>
        </p:nvCxnSpPr>
        <p:spPr>
          <a:xfrm>
            <a:off x="5062671" y="4518939"/>
            <a:ext cx="2630873" cy="1479803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3" name="Textfeld 122"/>
          <p:cNvSpPr txBox="1"/>
          <p:nvPr/>
        </p:nvSpPr>
        <p:spPr>
          <a:xfrm>
            <a:off x="6174369" y="5236208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10" name="Oval 9"/>
          <p:cNvSpPr>
            <a:spLocks noChangeArrowheads="1"/>
          </p:cNvSpPr>
          <p:nvPr/>
        </p:nvSpPr>
        <p:spPr bwMode="auto">
          <a:xfrm>
            <a:off x="7656263" y="5958984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5027754" y="448837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4" name="Textfeld 123"/>
          <p:cNvSpPr txBox="1"/>
          <p:nvPr/>
        </p:nvSpPr>
        <p:spPr>
          <a:xfrm>
            <a:off x="0" y="3623826"/>
            <a:ext cx="415854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</a:t>
            </a:r>
            <a:r>
              <a:rPr lang="de-AT" dirty="0" smtClean="0">
                <a:solidFill>
                  <a:srgbClr val="00B050"/>
                </a:solidFill>
              </a:rPr>
              <a:t>Gerade d </a:t>
            </a:r>
            <a:r>
              <a:rPr lang="de-AT" dirty="0" smtClean="0"/>
              <a:t>hat mit </a:t>
            </a:r>
            <a:r>
              <a:rPr lang="de-AT" dirty="0" smtClean="0">
                <a:solidFill>
                  <a:srgbClr val="0000FF"/>
                </a:solidFill>
              </a:rPr>
              <a:t>AC </a:t>
            </a:r>
            <a:r>
              <a:rPr lang="de-AT" dirty="0" smtClean="0"/>
              <a:t>und</a:t>
            </a:r>
            <a:r>
              <a:rPr lang="de-AT" dirty="0" smtClean="0">
                <a:solidFill>
                  <a:srgbClr val="0000FF"/>
                </a:solidFill>
              </a:rPr>
              <a:t> BC</a:t>
            </a:r>
            <a:r>
              <a:rPr lang="de-AT" dirty="0" smtClean="0"/>
              <a:t> die beiden Schnittpunkte 1 und 2 </a:t>
            </a:r>
            <a:br>
              <a:rPr lang="de-AT" dirty="0" smtClean="0"/>
            </a:br>
            <a:r>
              <a:rPr lang="de-AT" dirty="0" smtClean="0"/>
              <a:t>gemeinsam.</a:t>
            </a:r>
            <a:endParaRPr lang="de-AT" dirty="0"/>
          </a:p>
        </p:txBody>
      </p:sp>
      <p:sp>
        <p:nvSpPr>
          <p:cNvPr id="125" name="Text Box 12"/>
          <p:cNvSpPr txBox="1">
            <a:spLocks noChangeArrowheads="1"/>
          </p:cNvSpPr>
          <p:nvPr/>
        </p:nvSpPr>
        <p:spPr bwMode="auto">
          <a:xfrm>
            <a:off x="5696116" y="491788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6" name="Text Box 12"/>
          <p:cNvSpPr txBox="1">
            <a:spLocks noChangeArrowheads="1"/>
          </p:cNvSpPr>
          <p:nvPr/>
        </p:nvSpPr>
        <p:spPr bwMode="auto">
          <a:xfrm>
            <a:off x="7034163" y="563206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7" name="Line 91"/>
          <p:cNvSpPr>
            <a:spLocks noChangeShapeType="1"/>
          </p:cNvSpPr>
          <p:nvPr/>
        </p:nvSpPr>
        <p:spPr bwMode="auto">
          <a:xfrm>
            <a:off x="7139458" y="2771776"/>
            <a:ext cx="0" cy="2924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8" name="Line 91"/>
          <p:cNvSpPr>
            <a:spLocks noChangeShapeType="1"/>
          </p:cNvSpPr>
          <p:nvPr/>
        </p:nvSpPr>
        <p:spPr bwMode="auto">
          <a:xfrm>
            <a:off x="5835763" y="4176584"/>
            <a:ext cx="0" cy="78370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9" name="Text Box 12"/>
          <p:cNvSpPr txBox="1">
            <a:spLocks noChangeArrowheads="1"/>
          </p:cNvSpPr>
          <p:nvPr/>
        </p:nvSpPr>
        <p:spPr bwMode="auto">
          <a:xfrm>
            <a:off x="5600946" y="395828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0" name="Text Box 12"/>
          <p:cNvSpPr txBox="1">
            <a:spLocks noChangeArrowheads="1"/>
          </p:cNvSpPr>
          <p:nvPr/>
        </p:nvSpPr>
        <p:spPr bwMode="auto">
          <a:xfrm>
            <a:off x="7051640" y="2469150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3" name="Textfeld 132"/>
          <p:cNvSpPr txBox="1"/>
          <p:nvPr/>
        </p:nvSpPr>
        <p:spPr>
          <a:xfrm>
            <a:off x="0" y="4554125"/>
            <a:ext cx="348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Ermittle die Punkte 1 und 2 im </a:t>
            </a:r>
            <a:r>
              <a:rPr lang="de-AT" dirty="0" err="1" smtClean="0"/>
              <a:t>Parallelriss</a:t>
            </a:r>
            <a:r>
              <a:rPr lang="de-AT" dirty="0" smtClean="0"/>
              <a:t>.</a:t>
            </a:r>
            <a:endParaRPr lang="de-AT" dirty="0"/>
          </a:p>
        </p:txBody>
      </p:sp>
      <p:sp>
        <p:nvSpPr>
          <p:cNvPr id="134" name="Oval 9"/>
          <p:cNvSpPr>
            <a:spLocks noChangeArrowheads="1"/>
          </p:cNvSpPr>
          <p:nvPr/>
        </p:nvSpPr>
        <p:spPr bwMode="auto">
          <a:xfrm>
            <a:off x="5798565" y="49192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5" name="Oval 9"/>
          <p:cNvSpPr>
            <a:spLocks noChangeArrowheads="1"/>
          </p:cNvSpPr>
          <p:nvPr/>
        </p:nvSpPr>
        <p:spPr bwMode="auto">
          <a:xfrm>
            <a:off x="7102094" y="565064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6" name="Textfeld 135"/>
          <p:cNvSpPr txBox="1"/>
          <p:nvPr/>
        </p:nvSpPr>
        <p:spPr>
          <a:xfrm>
            <a:off x="6162871" y="3343514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</a:t>
            </a:r>
            <a:endParaRPr lang="de-AT" sz="1400" dirty="0">
              <a:solidFill>
                <a:srgbClr val="00B050"/>
              </a:solidFill>
            </a:endParaRPr>
          </a:p>
        </p:txBody>
      </p:sp>
      <p:cxnSp>
        <p:nvCxnSpPr>
          <p:cNvPr id="137" name="Gerade Verbindung 136"/>
          <p:cNvCxnSpPr/>
          <p:nvPr/>
        </p:nvCxnSpPr>
        <p:spPr>
          <a:xfrm flipV="1">
            <a:off x="5831681" y="2764631"/>
            <a:ext cx="1312069" cy="1423988"/>
          </a:xfrm>
          <a:prstGeom prst="lin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6666234" y="315600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1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39" name="Oval 9"/>
          <p:cNvSpPr>
            <a:spLocks noChangeArrowheads="1"/>
          </p:cNvSpPr>
          <p:nvPr/>
        </p:nvSpPr>
        <p:spPr bwMode="auto">
          <a:xfrm>
            <a:off x="6607090" y="3271514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1" name="Oval 9"/>
          <p:cNvSpPr>
            <a:spLocks noChangeArrowheads="1"/>
          </p:cNvSpPr>
          <p:nvPr/>
        </p:nvSpPr>
        <p:spPr bwMode="auto">
          <a:xfrm>
            <a:off x="7104677" y="273526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5799980" y="4149747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38360771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8" grpId="0" animBg="1"/>
      <p:bldP spid="120" grpId="0"/>
      <p:bldP spid="121" grpId="0"/>
      <p:bldP spid="123" grpId="0"/>
      <p:bldP spid="124" grpId="0"/>
      <p:bldP spid="125" grpId="0"/>
      <p:bldP spid="126" grpId="0"/>
      <p:bldP spid="127" grpId="0" animBg="1"/>
      <p:bldP spid="128" grpId="0" animBg="1"/>
      <p:bldP spid="129" grpId="0"/>
      <p:bldP spid="130" grpId="0"/>
      <p:bldP spid="133" grpId="0"/>
      <p:bldP spid="134" grpId="0" animBg="1"/>
      <p:bldP spid="135" grpId="0" animBg="1"/>
      <p:bldP spid="136" grpId="0"/>
      <p:bldP spid="138" grpId="0"/>
      <p:bldP spid="139" grpId="0" animBg="1"/>
      <p:bldP spid="131" grpId="0" animBg="1"/>
      <p:bldP spid="1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5931248" y="65175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141" name="Freihandform 140"/>
          <p:cNvSpPr/>
          <p:nvPr/>
        </p:nvSpPr>
        <p:spPr>
          <a:xfrm>
            <a:off x="4060790" y="2731737"/>
            <a:ext cx="1964541" cy="3837633"/>
          </a:xfrm>
          <a:custGeom>
            <a:avLst/>
            <a:gdLst>
              <a:gd name="connsiteX0" fmla="*/ 0 w 465615"/>
              <a:gd name="connsiteY0" fmla="*/ 0 h 3640770"/>
              <a:gd name="connsiteX1" fmla="*/ 5610 w 465615"/>
              <a:gd name="connsiteY1" fmla="*/ 2675882 h 3640770"/>
              <a:gd name="connsiteX2" fmla="*/ 465615 w 465615"/>
              <a:gd name="connsiteY2" fmla="*/ 3640770 h 3640770"/>
              <a:gd name="connsiteX3" fmla="*/ 465615 w 465615"/>
              <a:gd name="connsiteY3" fmla="*/ 3079788 h 3640770"/>
              <a:gd name="connsiteX4" fmla="*/ 0 w 465615"/>
              <a:gd name="connsiteY4" fmla="*/ 0 h 3640770"/>
              <a:gd name="connsiteX0" fmla="*/ 175346 w 460005"/>
              <a:gd name="connsiteY0" fmla="*/ 0 h 3980114"/>
              <a:gd name="connsiteX1" fmla="*/ 0 w 460005"/>
              <a:gd name="connsiteY1" fmla="*/ 3015226 h 3980114"/>
              <a:gd name="connsiteX2" fmla="*/ 460005 w 460005"/>
              <a:gd name="connsiteY2" fmla="*/ 3980114 h 3980114"/>
              <a:gd name="connsiteX3" fmla="*/ 460005 w 460005"/>
              <a:gd name="connsiteY3" fmla="*/ 3419132 h 3980114"/>
              <a:gd name="connsiteX4" fmla="*/ 175346 w 460005"/>
              <a:gd name="connsiteY4" fmla="*/ 0 h 3980114"/>
              <a:gd name="connsiteX0" fmla="*/ 175346 w 619536"/>
              <a:gd name="connsiteY0" fmla="*/ 0 h 3980114"/>
              <a:gd name="connsiteX1" fmla="*/ 0 w 619536"/>
              <a:gd name="connsiteY1" fmla="*/ 3015226 h 3980114"/>
              <a:gd name="connsiteX2" fmla="*/ 460005 w 619536"/>
              <a:gd name="connsiteY2" fmla="*/ 3980114 h 3980114"/>
              <a:gd name="connsiteX3" fmla="*/ 619536 w 619536"/>
              <a:gd name="connsiteY3" fmla="*/ 3036492 h 3980114"/>
              <a:gd name="connsiteX4" fmla="*/ 175346 w 619536"/>
              <a:gd name="connsiteY4" fmla="*/ 0 h 3980114"/>
              <a:gd name="connsiteX0" fmla="*/ 8677 w 452867"/>
              <a:gd name="connsiteY0" fmla="*/ 0 h 3980114"/>
              <a:gd name="connsiteX1" fmla="*/ 0 w 452867"/>
              <a:gd name="connsiteY1" fmla="*/ 2620912 h 3980114"/>
              <a:gd name="connsiteX2" fmla="*/ 293336 w 452867"/>
              <a:gd name="connsiteY2" fmla="*/ 3980114 h 3980114"/>
              <a:gd name="connsiteX3" fmla="*/ 452867 w 452867"/>
              <a:gd name="connsiteY3" fmla="*/ 3036492 h 3980114"/>
              <a:gd name="connsiteX4" fmla="*/ 8677 w 452867"/>
              <a:gd name="connsiteY4" fmla="*/ 0 h 3980114"/>
              <a:gd name="connsiteX0" fmla="*/ 8677 w 452867"/>
              <a:gd name="connsiteY0" fmla="*/ 0 h 3545809"/>
              <a:gd name="connsiteX1" fmla="*/ 0 w 452867"/>
              <a:gd name="connsiteY1" fmla="*/ 2620912 h 3545809"/>
              <a:gd name="connsiteX2" fmla="*/ 450486 w 452867"/>
              <a:gd name="connsiteY2" fmla="*/ 3545809 h 3545809"/>
              <a:gd name="connsiteX3" fmla="*/ 452867 w 452867"/>
              <a:gd name="connsiteY3" fmla="*/ 3036492 h 3545809"/>
              <a:gd name="connsiteX4" fmla="*/ 8677 w 452867"/>
              <a:gd name="connsiteY4" fmla="*/ 0 h 3545809"/>
              <a:gd name="connsiteX0" fmla="*/ 2892 w 674714"/>
              <a:gd name="connsiteY0" fmla="*/ 0 h 3072198"/>
              <a:gd name="connsiteX1" fmla="*/ 221847 w 674714"/>
              <a:gd name="connsiteY1" fmla="*/ 2147301 h 3072198"/>
              <a:gd name="connsiteX2" fmla="*/ 672333 w 674714"/>
              <a:gd name="connsiteY2" fmla="*/ 3072198 h 3072198"/>
              <a:gd name="connsiteX3" fmla="*/ 674714 w 674714"/>
              <a:gd name="connsiteY3" fmla="*/ 2562881 h 3072198"/>
              <a:gd name="connsiteX4" fmla="*/ 2892 w 674714"/>
              <a:gd name="connsiteY4" fmla="*/ 0 h 3072198"/>
              <a:gd name="connsiteX0" fmla="*/ 3915 w 675737"/>
              <a:gd name="connsiteY0" fmla="*/ 0 h 3072198"/>
              <a:gd name="connsiteX1" fmla="*/ 0 w 675737"/>
              <a:gd name="connsiteY1" fmla="*/ 2079929 h 3072198"/>
              <a:gd name="connsiteX2" fmla="*/ 673356 w 675737"/>
              <a:gd name="connsiteY2" fmla="*/ 3072198 h 3072198"/>
              <a:gd name="connsiteX3" fmla="*/ 675737 w 675737"/>
              <a:gd name="connsiteY3" fmla="*/ 2562881 h 3072198"/>
              <a:gd name="connsiteX4" fmla="*/ 3915 w 675737"/>
              <a:gd name="connsiteY4" fmla="*/ 0 h 3072198"/>
              <a:gd name="connsiteX0" fmla="*/ 3915 w 675737"/>
              <a:gd name="connsiteY0" fmla="*/ 0 h 3072198"/>
              <a:gd name="connsiteX1" fmla="*/ 0 w 675737"/>
              <a:gd name="connsiteY1" fmla="*/ 2079929 h 3072198"/>
              <a:gd name="connsiteX2" fmla="*/ 673356 w 675737"/>
              <a:gd name="connsiteY2" fmla="*/ 3072198 h 3072198"/>
              <a:gd name="connsiteX3" fmla="*/ 675737 w 675737"/>
              <a:gd name="connsiteY3" fmla="*/ 2562881 h 3072198"/>
              <a:gd name="connsiteX4" fmla="*/ 3915 w 675737"/>
              <a:gd name="connsiteY4" fmla="*/ 0 h 3072198"/>
              <a:gd name="connsiteX0" fmla="*/ 3915 w 741005"/>
              <a:gd name="connsiteY0" fmla="*/ 0 h 3072198"/>
              <a:gd name="connsiteX1" fmla="*/ 0 w 741005"/>
              <a:gd name="connsiteY1" fmla="*/ 2079929 h 3072198"/>
              <a:gd name="connsiteX2" fmla="*/ 673356 w 741005"/>
              <a:gd name="connsiteY2" fmla="*/ 3072198 h 3072198"/>
              <a:gd name="connsiteX3" fmla="*/ 741005 w 741005"/>
              <a:gd name="connsiteY3" fmla="*/ 1007234 h 3072198"/>
              <a:gd name="connsiteX4" fmla="*/ 3915 w 741005"/>
              <a:gd name="connsiteY4" fmla="*/ 0 h 3072198"/>
              <a:gd name="connsiteX0" fmla="*/ 3915 w 745768"/>
              <a:gd name="connsiteY0" fmla="*/ 0 h 3072198"/>
              <a:gd name="connsiteX1" fmla="*/ 0 w 745768"/>
              <a:gd name="connsiteY1" fmla="*/ 2079929 h 3072198"/>
              <a:gd name="connsiteX2" fmla="*/ 673356 w 745768"/>
              <a:gd name="connsiteY2" fmla="*/ 3072198 h 3072198"/>
              <a:gd name="connsiteX3" fmla="*/ 745768 w 745768"/>
              <a:gd name="connsiteY3" fmla="*/ 1026284 h 3072198"/>
              <a:gd name="connsiteX4" fmla="*/ 3915 w 745768"/>
              <a:gd name="connsiteY4" fmla="*/ 0 h 3072198"/>
              <a:gd name="connsiteX0" fmla="*/ 3915 w 745768"/>
              <a:gd name="connsiteY0" fmla="*/ 0 h 3072198"/>
              <a:gd name="connsiteX1" fmla="*/ 0 w 745768"/>
              <a:gd name="connsiteY1" fmla="*/ 2079929 h 3072198"/>
              <a:gd name="connsiteX2" fmla="*/ 673356 w 745768"/>
              <a:gd name="connsiteY2" fmla="*/ 3072198 h 3072198"/>
              <a:gd name="connsiteX3" fmla="*/ 745768 w 745768"/>
              <a:gd name="connsiteY3" fmla="*/ 1026284 h 3072198"/>
              <a:gd name="connsiteX4" fmla="*/ 3915 w 745768"/>
              <a:gd name="connsiteY4" fmla="*/ 0 h 3072198"/>
              <a:gd name="connsiteX0" fmla="*/ 3915 w 745768"/>
              <a:gd name="connsiteY0" fmla="*/ 0 h 3617058"/>
              <a:gd name="connsiteX1" fmla="*/ 0 w 745768"/>
              <a:gd name="connsiteY1" fmla="*/ 2079929 h 3617058"/>
              <a:gd name="connsiteX2" fmla="*/ 745767 w 745768"/>
              <a:gd name="connsiteY2" fmla="*/ 3617058 h 3617058"/>
              <a:gd name="connsiteX3" fmla="*/ 745768 w 745768"/>
              <a:gd name="connsiteY3" fmla="*/ 1026284 h 3617058"/>
              <a:gd name="connsiteX4" fmla="*/ 3915 w 745768"/>
              <a:gd name="connsiteY4" fmla="*/ 0 h 3617058"/>
              <a:gd name="connsiteX0" fmla="*/ 3915 w 2238358"/>
              <a:gd name="connsiteY0" fmla="*/ 1178276 h 4795334"/>
              <a:gd name="connsiteX1" fmla="*/ 0 w 2238358"/>
              <a:gd name="connsiteY1" fmla="*/ 3258205 h 4795334"/>
              <a:gd name="connsiteX2" fmla="*/ 745767 w 2238358"/>
              <a:gd name="connsiteY2" fmla="*/ 4795334 h 4795334"/>
              <a:gd name="connsiteX3" fmla="*/ 2238358 w 2238358"/>
              <a:gd name="connsiteY3" fmla="*/ 0 h 4795334"/>
              <a:gd name="connsiteX4" fmla="*/ 3915 w 2238358"/>
              <a:gd name="connsiteY4" fmla="*/ 1178276 h 4795334"/>
              <a:gd name="connsiteX0" fmla="*/ 3915 w 2238358"/>
              <a:gd name="connsiteY0" fmla="*/ 1178276 h 4795334"/>
              <a:gd name="connsiteX1" fmla="*/ 0 w 2238358"/>
              <a:gd name="connsiteY1" fmla="*/ 3258205 h 4795334"/>
              <a:gd name="connsiteX2" fmla="*/ 745767 w 2238358"/>
              <a:gd name="connsiteY2" fmla="*/ 4795334 h 4795334"/>
              <a:gd name="connsiteX3" fmla="*/ 2238358 w 2238358"/>
              <a:gd name="connsiteY3" fmla="*/ 0 h 4795334"/>
              <a:gd name="connsiteX4" fmla="*/ 3915 w 2238358"/>
              <a:gd name="connsiteY4" fmla="*/ 1178276 h 4795334"/>
              <a:gd name="connsiteX0" fmla="*/ 2238358 w 2238358"/>
              <a:gd name="connsiteY0" fmla="*/ 0 h 4795334"/>
              <a:gd name="connsiteX1" fmla="*/ 0 w 2238358"/>
              <a:gd name="connsiteY1" fmla="*/ 3258205 h 4795334"/>
              <a:gd name="connsiteX2" fmla="*/ 745767 w 2238358"/>
              <a:gd name="connsiteY2" fmla="*/ 4795334 h 4795334"/>
              <a:gd name="connsiteX3" fmla="*/ 2238358 w 2238358"/>
              <a:gd name="connsiteY3" fmla="*/ 0 h 4795334"/>
              <a:gd name="connsiteX0" fmla="*/ 2238358 w 2249787"/>
              <a:gd name="connsiteY0" fmla="*/ 0 h 3649514"/>
              <a:gd name="connsiteX1" fmla="*/ 0 w 2249787"/>
              <a:gd name="connsiteY1" fmla="*/ 3258205 h 3649514"/>
              <a:gd name="connsiteX2" fmla="*/ 2249787 w 2249787"/>
              <a:gd name="connsiteY2" fmla="*/ 3649514 h 3649514"/>
              <a:gd name="connsiteX3" fmla="*/ 2238358 w 2249787"/>
              <a:gd name="connsiteY3" fmla="*/ 0 h 3649514"/>
              <a:gd name="connsiteX0" fmla="*/ 2289543 w 2300972"/>
              <a:gd name="connsiteY0" fmla="*/ 0 h 4636965"/>
              <a:gd name="connsiteX1" fmla="*/ 0 w 2300972"/>
              <a:gd name="connsiteY1" fmla="*/ 4636965 h 4636965"/>
              <a:gd name="connsiteX2" fmla="*/ 2300972 w 2300972"/>
              <a:gd name="connsiteY2" fmla="*/ 3649514 h 4636965"/>
              <a:gd name="connsiteX3" fmla="*/ 2289543 w 2300972"/>
              <a:gd name="connsiteY3" fmla="*/ 0 h 4636965"/>
              <a:gd name="connsiteX0" fmla="*/ 1965693 w 2300972"/>
              <a:gd name="connsiteY0" fmla="*/ 0 h 2389065"/>
              <a:gd name="connsiteX1" fmla="*/ 0 w 2300972"/>
              <a:gd name="connsiteY1" fmla="*/ 2389065 h 2389065"/>
              <a:gd name="connsiteX2" fmla="*/ 2300972 w 2300972"/>
              <a:gd name="connsiteY2" fmla="*/ 1401614 h 2389065"/>
              <a:gd name="connsiteX3" fmla="*/ 1965693 w 2300972"/>
              <a:gd name="connsiteY3" fmla="*/ 0 h 2389065"/>
              <a:gd name="connsiteX0" fmla="*/ 1965693 w 1966092"/>
              <a:gd name="connsiteY0" fmla="*/ 0 h 3801914"/>
              <a:gd name="connsiteX1" fmla="*/ 0 w 1966092"/>
              <a:gd name="connsiteY1" fmla="*/ 2389065 h 3801914"/>
              <a:gd name="connsiteX2" fmla="*/ 1948547 w 1966092"/>
              <a:gd name="connsiteY2" fmla="*/ 3801914 h 3801914"/>
              <a:gd name="connsiteX3" fmla="*/ 1965693 w 1966092"/>
              <a:gd name="connsiteY3" fmla="*/ 0 h 3801914"/>
              <a:gd name="connsiteX0" fmla="*/ 1965693 w 1965693"/>
              <a:gd name="connsiteY0" fmla="*/ 0 h 3801914"/>
              <a:gd name="connsiteX1" fmla="*/ 0 w 1965693"/>
              <a:gd name="connsiteY1" fmla="*/ 2389065 h 3801914"/>
              <a:gd name="connsiteX2" fmla="*/ 1948547 w 1965693"/>
              <a:gd name="connsiteY2" fmla="*/ 3801914 h 3801914"/>
              <a:gd name="connsiteX3" fmla="*/ 1965693 w 1965693"/>
              <a:gd name="connsiteY3" fmla="*/ 0 h 3801914"/>
              <a:gd name="connsiteX0" fmla="*/ 1972837 w 1972837"/>
              <a:gd name="connsiteY0" fmla="*/ 0 h 3801914"/>
              <a:gd name="connsiteX1" fmla="*/ 0 w 1972837"/>
              <a:gd name="connsiteY1" fmla="*/ 2384303 h 3801914"/>
              <a:gd name="connsiteX2" fmla="*/ 1955691 w 1972837"/>
              <a:gd name="connsiteY2" fmla="*/ 3801914 h 3801914"/>
              <a:gd name="connsiteX3" fmla="*/ 1972837 w 1972837"/>
              <a:gd name="connsiteY3" fmla="*/ 0 h 3801914"/>
              <a:gd name="connsiteX0" fmla="*/ 1963312 w 1963312"/>
              <a:gd name="connsiteY0" fmla="*/ 0 h 3818583"/>
              <a:gd name="connsiteX1" fmla="*/ 0 w 1963312"/>
              <a:gd name="connsiteY1" fmla="*/ 2400972 h 3818583"/>
              <a:gd name="connsiteX2" fmla="*/ 1955691 w 1963312"/>
              <a:gd name="connsiteY2" fmla="*/ 3818583 h 3818583"/>
              <a:gd name="connsiteX3" fmla="*/ 1963312 w 1963312"/>
              <a:gd name="connsiteY3" fmla="*/ 0 h 3818583"/>
              <a:gd name="connsiteX0" fmla="*/ 1963312 w 1964541"/>
              <a:gd name="connsiteY0" fmla="*/ 0 h 3837633"/>
              <a:gd name="connsiteX1" fmla="*/ 0 w 1964541"/>
              <a:gd name="connsiteY1" fmla="*/ 2400972 h 3837633"/>
              <a:gd name="connsiteX2" fmla="*/ 1962835 w 1964541"/>
              <a:gd name="connsiteY2" fmla="*/ 3837633 h 3837633"/>
              <a:gd name="connsiteX3" fmla="*/ 1963312 w 1964541"/>
              <a:gd name="connsiteY3" fmla="*/ 0 h 38376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64541" h="3837633">
                <a:moveTo>
                  <a:pt x="1963312" y="0"/>
                </a:moveTo>
                <a:lnTo>
                  <a:pt x="0" y="2400972"/>
                </a:lnTo>
                <a:lnTo>
                  <a:pt x="1962835" y="3837633"/>
                </a:lnTo>
                <a:cubicBezTo>
                  <a:pt x="1968550" y="2570328"/>
                  <a:pt x="1957597" y="1267305"/>
                  <a:pt x="1963312" y="0"/>
                </a:cubicBezTo>
                <a:close/>
              </a:path>
            </a:pathLst>
          </a:custGeom>
          <a:solidFill>
            <a:srgbClr val="00B0F0">
              <a:alpha val="4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>
              <a:solidFill>
                <a:schemeClr val="lt1"/>
              </a:solidFill>
            </a:endParaRPr>
          </a:p>
        </p:txBody>
      </p:sp>
      <p:sp>
        <p:nvSpPr>
          <p:cNvPr id="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A: Schnittgerade zweier Ebenen</a:t>
            </a:r>
            <a:endParaRPr lang="de-AT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 flipV="1">
            <a:off x="4404123" y="4490066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flipV="1">
            <a:off x="4288843" y="470394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V="1">
            <a:off x="4172047" y="4917814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4056768" y="513017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 flipV="1">
            <a:off x="3943005" y="5344046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3827725" y="5556403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 flipV="1">
            <a:off x="3710929" y="5770277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 flipV="1">
            <a:off x="3595649" y="5982634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 flipV="1">
            <a:off x="3481886" y="6196508"/>
            <a:ext cx="3978664" cy="221458"/>
          </a:xfrm>
          <a:custGeom>
            <a:avLst/>
            <a:gdLst>
              <a:gd name="T0" fmla="*/ 11591 w 11591"/>
              <a:gd name="T1" fmla="*/ 0 h 648"/>
              <a:gd name="T2" fmla="*/ 9659 w 11591"/>
              <a:gd name="T3" fmla="*/ 108 h 648"/>
              <a:gd name="T4" fmla="*/ 7727 w 11591"/>
              <a:gd name="T5" fmla="*/ 216 h 648"/>
              <a:gd name="T6" fmla="*/ 5795 w 11591"/>
              <a:gd name="T7" fmla="*/ 324 h 648"/>
              <a:gd name="T8" fmla="*/ 3863 w 11591"/>
              <a:gd name="T9" fmla="*/ 432 h 648"/>
              <a:gd name="T10" fmla="*/ 1932 w 11591"/>
              <a:gd name="T11" fmla="*/ 540 h 648"/>
              <a:gd name="T12" fmla="*/ 0 w 11591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1" h="648">
                <a:moveTo>
                  <a:pt x="11591" y="0"/>
                </a:moveTo>
                <a:lnTo>
                  <a:pt x="9659" y="108"/>
                </a:lnTo>
                <a:lnTo>
                  <a:pt x="7727" y="216"/>
                </a:lnTo>
                <a:lnTo>
                  <a:pt x="5795" y="324"/>
                </a:lnTo>
                <a:lnTo>
                  <a:pt x="3863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 flipV="1">
            <a:off x="3366607" y="6408866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8269024" y="471304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604649" y="467663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941792" y="463871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78934" y="460231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5614559" y="456439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51702" y="45279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4288843" y="449006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152228" y="4926915"/>
            <a:ext cx="116797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489370" y="488899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6826512" y="485259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6162138" y="4814669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499279" y="477826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4836422" y="474186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4172047" y="4703941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8036948" y="513927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7374090" y="510286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6711233" y="506494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6046858" y="502854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5384000" y="499062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4721142" y="495421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056768" y="491781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>
            <a:off x="7923185" y="5353147"/>
            <a:ext cx="113763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7258810" y="531522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595953" y="527882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933095" y="524090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5268720" y="520449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4605863" y="516657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943005" y="513017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7806389" y="5565504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7143531" y="5529100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6480673" y="5491179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5817815" y="545477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5153441" y="541685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4490583" y="538045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3827725" y="534404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91109" y="577937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H="1">
            <a:off x="7028251" y="574145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365394" y="570505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5701019" y="5667132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5038161" y="563072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4375304" y="559432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>
            <a:off x="3710929" y="5556403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7575830" y="599173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>
            <a:off x="6912972" y="595533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H="1">
            <a:off x="6250114" y="591741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H="1">
            <a:off x="5585740" y="588100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H="1">
            <a:off x="4922881" y="584308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>
            <a:off x="4260024" y="580668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>
            <a:off x="3595649" y="577027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H="1">
            <a:off x="7460550" y="620560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>
            <a:off x="6797692" y="61676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 flipH="1">
            <a:off x="6134835" y="613128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5470460" y="609336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 flipH="1">
            <a:off x="4807602" y="605695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9" name="Line 70"/>
          <p:cNvSpPr>
            <a:spLocks noChangeShapeType="1"/>
          </p:cNvSpPr>
          <p:nvPr/>
        </p:nvSpPr>
        <p:spPr bwMode="auto">
          <a:xfrm flipH="1">
            <a:off x="4144744" y="602055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 flipH="1">
            <a:off x="3481886" y="5982634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 flipH="1">
            <a:off x="7345271" y="641796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>
            <a:off x="6682412" y="638156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 flipH="1">
            <a:off x="6019555" y="634364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 flipH="1">
            <a:off x="5355180" y="630723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 flipH="1">
            <a:off x="4692322" y="626931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 flipH="1">
            <a:off x="4029465" y="6232913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flipV="1">
            <a:off x="4692322" y="705558"/>
            <a:ext cx="2998787" cy="4330571"/>
          </a:xfrm>
          <a:custGeom>
            <a:avLst/>
            <a:gdLst>
              <a:gd name="T0" fmla="*/ 1090 w 8735"/>
              <a:gd name="T1" fmla="*/ 12623 h 12623"/>
              <a:gd name="T2" fmla="*/ 0 w 8735"/>
              <a:gd name="T3" fmla="*/ 3210 h 12623"/>
              <a:gd name="T4" fmla="*/ 8735 w 8735"/>
              <a:gd name="T5" fmla="*/ 0 h 12623"/>
              <a:gd name="T6" fmla="*/ 1090 w 8735"/>
              <a:gd name="T7" fmla="*/ 12623 h 12623"/>
              <a:gd name="T8" fmla="*/ 1090 w 8735"/>
              <a:gd name="T9" fmla="*/ 1483 h 12623"/>
              <a:gd name="connsiteX0" fmla="*/ 1248 w 10000"/>
              <a:gd name="connsiteY0" fmla="*/ 10000 h 10000"/>
              <a:gd name="connsiteX1" fmla="*/ 0 w 10000"/>
              <a:gd name="connsiteY1" fmla="*/ 2543 h 10000"/>
              <a:gd name="connsiteX2" fmla="*/ 10000 w 10000"/>
              <a:gd name="connsiteY2" fmla="*/ 0 h 10000"/>
              <a:gd name="connsiteX3" fmla="*/ 1248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248" y="10000"/>
                </a:moveTo>
                <a:lnTo>
                  <a:pt x="0" y="2543"/>
                </a:lnTo>
                <a:lnTo>
                  <a:pt x="10000" y="0"/>
                </a:lnTo>
                <a:lnTo>
                  <a:pt x="1248" y="10000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7691109" y="5036128"/>
            <a:ext cx="0" cy="95560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>
            <a:off x="8384303" y="2801827"/>
            <a:ext cx="0" cy="1911215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>
            <a:off x="4692322" y="3934904"/>
            <a:ext cx="0" cy="2548286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6019555" y="2735086"/>
            <a:ext cx="0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83" name="Gerade Verbindung 82"/>
          <p:cNvCxnSpPr>
            <a:stCxn id="78" idx="0"/>
            <a:endCxn id="20" idx="0"/>
          </p:cNvCxnSpPr>
          <p:nvPr/>
        </p:nvCxnSpPr>
        <p:spPr>
          <a:xfrm>
            <a:off x="5066570" y="705558"/>
            <a:ext cx="411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3856607" y="4976082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8408659" y="2592978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887880" y="2490166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490584" y="3757434"/>
            <a:ext cx="2000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7747549" y="4939004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5122942" y="614327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4662346" y="389824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652153" y="499202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5030163" y="66864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96" name="Gerade Verbindung mit Pfeil 95"/>
          <p:cNvCxnSpPr/>
          <p:nvPr/>
        </p:nvCxnSpPr>
        <p:spPr>
          <a:xfrm flipH="1">
            <a:off x="3227816" y="6188705"/>
            <a:ext cx="259007" cy="479012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97" name="Gerade Verbindung mit Pfeil 96"/>
          <p:cNvCxnSpPr>
            <a:stCxn id="15" idx="0"/>
          </p:cNvCxnSpPr>
          <p:nvPr/>
        </p:nvCxnSpPr>
        <p:spPr>
          <a:xfrm>
            <a:off x="8384303" y="4713042"/>
            <a:ext cx="511175" cy="28009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4403364" y="3865420"/>
            <a:ext cx="0" cy="62009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9" name="Textfeld 98"/>
          <p:cNvSpPr txBox="1"/>
          <p:nvPr/>
        </p:nvSpPr>
        <p:spPr>
          <a:xfrm>
            <a:off x="3032911" y="6419549"/>
            <a:ext cx="68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00" name="Textfeld 99"/>
          <p:cNvSpPr txBox="1"/>
          <p:nvPr/>
        </p:nvSpPr>
        <p:spPr>
          <a:xfrm>
            <a:off x="8749698" y="4477173"/>
            <a:ext cx="35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4158542" y="3852081"/>
            <a:ext cx="27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5501" y="458670"/>
            <a:ext cx="49750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1400" dirty="0" smtClean="0"/>
              <a:t>Die Dreiecke ABC [A(3/ 0/ 0), B(0/ 6/ 3), C(9/ 4/ 6)]</a:t>
            </a:r>
            <a:r>
              <a:rPr lang="de-AT" sz="1400" dirty="0" smtClean="0">
                <a:solidFill>
                  <a:srgbClr val="0000FF"/>
                </a:solidFill>
              </a:rPr>
              <a:t> </a:t>
            </a:r>
            <a:r>
              <a:rPr lang="de-AT" sz="1400" dirty="0" smtClean="0"/>
              <a:t>und </a:t>
            </a:r>
            <a:br>
              <a:rPr lang="de-AT" sz="1400" dirty="0" smtClean="0"/>
            </a:br>
            <a:r>
              <a:rPr lang="de-AT" sz="1400" dirty="0" smtClean="0"/>
              <a:t>PQR [P(9/ 2/ 4), Q(6/ 6/ 1,5), R(0/ 1/ 6) sind in einem Parallelriss gegeben.</a:t>
            </a:r>
            <a:endParaRPr lang="de-DE" sz="1400" dirty="0" smtClean="0"/>
          </a:p>
          <a:p>
            <a:pPr eaLnBrk="1" hangingPunct="1"/>
            <a:r>
              <a:rPr lang="de-AT" sz="1400" dirty="0" smtClean="0"/>
              <a:t>Konstruiere die Schnittstrecke der beiden ebenen Figuren und vervollständige die Sichtbarkeit. </a:t>
            </a:r>
          </a:p>
        </p:txBody>
      </p:sp>
      <p:sp>
        <p:nvSpPr>
          <p:cNvPr id="105" name="Freihandform 104"/>
          <p:cNvSpPr/>
          <p:nvPr/>
        </p:nvSpPr>
        <p:spPr>
          <a:xfrm>
            <a:off x="4687943" y="4518939"/>
            <a:ext cx="3005601" cy="1964493"/>
          </a:xfrm>
          <a:custGeom>
            <a:avLst/>
            <a:gdLst>
              <a:gd name="connsiteX0" fmla="*/ 0 w 4009292"/>
              <a:gd name="connsiteY0" fmla="*/ 0 h 1347252"/>
              <a:gd name="connsiteX1" fmla="*/ 459905 w 4009292"/>
              <a:gd name="connsiteY1" fmla="*/ 963096 h 1347252"/>
              <a:gd name="connsiteX2" fmla="*/ 4009292 w 4009292"/>
              <a:gd name="connsiteY2" fmla="*/ 1347252 h 1347252"/>
              <a:gd name="connsiteX3" fmla="*/ 3549387 w 4009292"/>
              <a:gd name="connsiteY3" fmla="*/ 400388 h 1347252"/>
              <a:gd name="connsiteX4" fmla="*/ 0 w 4009292"/>
              <a:gd name="connsiteY4" fmla="*/ 0 h 1347252"/>
              <a:gd name="connsiteX0" fmla="*/ 0 w 3840242"/>
              <a:gd name="connsiteY0" fmla="*/ 0 h 1753472"/>
              <a:gd name="connsiteX1" fmla="*/ 290855 w 3840242"/>
              <a:gd name="connsiteY1" fmla="*/ 1369316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40242"/>
              <a:gd name="connsiteY0" fmla="*/ 0 h 1753472"/>
              <a:gd name="connsiteX1" fmla="*/ 443243 w 3840242"/>
              <a:gd name="connsiteY1" fmla="*/ 927867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380337 w 3878141"/>
              <a:gd name="connsiteY3" fmla="*/ 806608 h 1311552"/>
              <a:gd name="connsiteX4" fmla="*/ 0 w 3878141"/>
              <a:gd name="connsiteY4" fmla="*/ 0 h 131155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420611 w 3878141"/>
              <a:gd name="connsiteY3" fmla="*/ 378724 h 1311552"/>
              <a:gd name="connsiteX4" fmla="*/ 0 w 3878141"/>
              <a:gd name="connsiteY4" fmla="*/ 0 h 1311552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3420611 w 4826408"/>
              <a:gd name="connsiteY3" fmla="*/ 378724 h 927867"/>
              <a:gd name="connsiteX4" fmla="*/ 0 w 4826408"/>
              <a:gd name="connsiteY4" fmla="*/ 0 h 927867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0 w 4826408"/>
              <a:gd name="connsiteY3" fmla="*/ 0 h 927867"/>
              <a:gd name="connsiteX0" fmla="*/ 1601457 w 4383165"/>
              <a:gd name="connsiteY0" fmla="*/ 0 h 610367"/>
              <a:gd name="connsiteX1" fmla="*/ 0 w 4383165"/>
              <a:gd name="connsiteY1" fmla="*/ 610367 h 610367"/>
              <a:gd name="connsiteX2" fmla="*/ 4383165 w 4383165"/>
              <a:gd name="connsiteY2" fmla="*/ 363285 h 610367"/>
              <a:gd name="connsiteX3" fmla="*/ 1601457 w 4383165"/>
              <a:gd name="connsiteY3" fmla="*/ 0 h 610367"/>
              <a:gd name="connsiteX0" fmla="*/ 2045957 w 4827665"/>
              <a:gd name="connsiteY0" fmla="*/ 0 h 1139534"/>
              <a:gd name="connsiteX1" fmla="*/ 0 w 4827665"/>
              <a:gd name="connsiteY1" fmla="*/ 1139534 h 1139534"/>
              <a:gd name="connsiteX2" fmla="*/ 4827665 w 4827665"/>
              <a:gd name="connsiteY2" fmla="*/ 363285 h 1139534"/>
              <a:gd name="connsiteX3" fmla="*/ 2045957 w 4827665"/>
              <a:gd name="connsiteY3" fmla="*/ 0 h 1139534"/>
              <a:gd name="connsiteX0" fmla="*/ 760082 w 3541790"/>
              <a:gd name="connsiteY0" fmla="*/ 0 h 1625309"/>
              <a:gd name="connsiteX1" fmla="*/ 0 w 3541790"/>
              <a:gd name="connsiteY1" fmla="*/ 1625309 h 1625309"/>
              <a:gd name="connsiteX2" fmla="*/ 3541790 w 3541790"/>
              <a:gd name="connsiteY2" fmla="*/ 363285 h 1625309"/>
              <a:gd name="connsiteX3" fmla="*/ 760082 w 3541790"/>
              <a:gd name="connsiteY3" fmla="*/ 0 h 1625309"/>
              <a:gd name="connsiteX0" fmla="*/ 2979407 w 3541790"/>
              <a:gd name="connsiteY0" fmla="*/ 751140 h 1262024"/>
              <a:gd name="connsiteX1" fmla="*/ 0 w 3541790"/>
              <a:gd name="connsiteY1" fmla="*/ 1262024 h 1262024"/>
              <a:gd name="connsiteX2" fmla="*/ 3541790 w 3541790"/>
              <a:gd name="connsiteY2" fmla="*/ 0 h 1262024"/>
              <a:gd name="connsiteX3" fmla="*/ 2979407 w 3541790"/>
              <a:gd name="connsiteY3" fmla="*/ 751140 h 1262024"/>
              <a:gd name="connsiteX0" fmla="*/ 2979407 w 2979407"/>
              <a:gd name="connsiteY0" fmla="*/ 1475040 h 1985924"/>
              <a:gd name="connsiteX1" fmla="*/ 0 w 2979407"/>
              <a:gd name="connsiteY1" fmla="*/ 1985924 h 1985924"/>
              <a:gd name="connsiteX2" fmla="*/ 398540 w 2979407"/>
              <a:gd name="connsiteY2" fmla="*/ 0 h 1985924"/>
              <a:gd name="connsiteX3" fmla="*/ 2979407 w 2979407"/>
              <a:gd name="connsiteY3" fmla="*/ 1475040 h 1985924"/>
              <a:gd name="connsiteX0" fmla="*/ 3015126 w 3015126"/>
              <a:gd name="connsiteY0" fmla="*/ 1470278 h 1985924"/>
              <a:gd name="connsiteX1" fmla="*/ 0 w 3015126"/>
              <a:gd name="connsiteY1" fmla="*/ 1985924 h 1985924"/>
              <a:gd name="connsiteX2" fmla="*/ 398540 w 3015126"/>
              <a:gd name="connsiteY2" fmla="*/ 0 h 1985924"/>
              <a:gd name="connsiteX3" fmla="*/ 3015126 w 3015126"/>
              <a:gd name="connsiteY3" fmla="*/ 1470278 h 1985924"/>
              <a:gd name="connsiteX0" fmla="*/ 3005601 w 3005601"/>
              <a:gd name="connsiteY0" fmla="*/ 1470278 h 1954968"/>
              <a:gd name="connsiteX1" fmla="*/ 0 w 3005601"/>
              <a:gd name="connsiteY1" fmla="*/ 1954968 h 1954968"/>
              <a:gd name="connsiteX2" fmla="*/ 389015 w 3005601"/>
              <a:gd name="connsiteY2" fmla="*/ 0 h 1954968"/>
              <a:gd name="connsiteX3" fmla="*/ 3005601 w 3005601"/>
              <a:gd name="connsiteY3" fmla="*/ 1470278 h 1954968"/>
              <a:gd name="connsiteX0" fmla="*/ 3005601 w 3005601"/>
              <a:gd name="connsiteY0" fmla="*/ 1479803 h 1964493"/>
              <a:gd name="connsiteX1" fmla="*/ 0 w 3005601"/>
              <a:gd name="connsiteY1" fmla="*/ 1964493 h 1964493"/>
              <a:gd name="connsiteX2" fmla="*/ 374728 w 3005601"/>
              <a:gd name="connsiteY2" fmla="*/ 0 h 1964493"/>
              <a:gd name="connsiteX3" fmla="*/ 3005601 w 3005601"/>
              <a:gd name="connsiteY3" fmla="*/ 1479803 h 19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01" h="1964493">
                <a:moveTo>
                  <a:pt x="3005601" y="1479803"/>
                </a:moveTo>
                <a:lnTo>
                  <a:pt x="0" y="1964493"/>
                </a:lnTo>
                <a:lnTo>
                  <a:pt x="374728" y="0"/>
                </a:lnTo>
                <a:lnTo>
                  <a:pt x="3005601" y="1479803"/>
                </a:lnTo>
                <a:close/>
              </a:path>
            </a:pathLst>
          </a:cu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4535096" y="652677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7685509" y="59105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5005313" y="424796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R’</a:t>
            </a:r>
            <a:endParaRPr lang="de-DE" sz="1400" baseline="30000" dirty="0"/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4657613" y="644415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2" name="Freihandform 111"/>
          <p:cNvSpPr/>
          <p:nvPr/>
        </p:nvSpPr>
        <p:spPr>
          <a:xfrm>
            <a:off x="4067668" y="4709346"/>
            <a:ext cx="4312944" cy="1854972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944" h="1854972">
                <a:moveTo>
                  <a:pt x="0" y="416124"/>
                </a:moveTo>
                <a:lnTo>
                  <a:pt x="1951247" y="1854972"/>
                </a:lnTo>
                <a:lnTo>
                  <a:pt x="4312944" y="0"/>
                </a:lnTo>
                <a:lnTo>
                  <a:pt x="0" y="4161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13" name="Text Box 12"/>
          <p:cNvSpPr txBox="1">
            <a:spLocks noChangeArrowheads="1"/>
          </p:cNvSpPr>
          <p:nvPr/>
        </p:nvSpPr>
        <p:spPr bwMode="auto">
          <a:xfrm>
            <a:off x="3483014" y="4941754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A’=</a:t>
            </a:r>
            <a:endParaRPr lang="de-DE" sz="1400" baseline="30000" dirty="0"/>
          </a:p>
        </p:txBody>
      </p:sp>
      <p:sp>
        <p:nvSpPr>
          <p:cNvPr id="114" name="Text Box 12"/>
          <p:cNvSpPr txBox="1">
            <a:spLocks noChangeArrowheads="1"/>
          </p:cNvSpPr>
          <p:nvPr/>
        </p:nvSpPr>
        <p:spPr bwMode="auto">
          <a:xfrm>
            <a:off x="8375354" y="444012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116" name="Oval 9"/>
          <p:cNvSpPr>
            <a:spLocks noChangeArrowheads="1"/>
          </p:cNvSpPr>
          <p:nvPr/>
        </p:nvSpPr>
        <p:spPr bwMode="auto">
          <a:xfrm>
            <a:off x="8355245" y="4670954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" name="Freeform 79"/>
          <p:cNvSpPr>
            <a:spLocks/>
          </p:cNvSpPr>
          <p:nvPr/>
        </p:nvSpPr>
        <p:spPr bwMode="auto">
          <a:xfrm flipV="1">
            <a:off x="4056768" y="2735086"/>
            <a:ext cx="4327537" cy="2395086"/>
          </a:xfrm>
          <a:custGeom>
            <a:avLst/>
            <a:gdLst>
              <a:gd name="T0" fmla="*/ 12600 w 12600"/>
              <a:gd name="T1" fmla="*/ 6786 h 6980"/>
              <a:gd name="T2" fmla="*/ 5714 w 12600"/>
              <a:gd name="T3" fmla="*/ 6980 h 6980"/>
              <a:gd name="T4" fmla="*/ 0 w 12600"/>
              <a:gd name="T5" fmla="*/ 0 h 6980"/>
              <a:gd name="T6" fmla="*/ 12600 w 12600"/>
              <a:gd name="T7" fmla="*/ 6786 h 6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00" h="6980">
                <a:moveTo>
                  <a:pt x="12600" y="6786"/>
                </a:moveTo>
                <a:lnTo>
                  <a:pt x="5714" y="6980"/>
                </a:lnTo>
                <a:lnTo>
                  <a:pt x="0" y="0"/>
                </a:lnTo>
                <a:lnTo>
                  <a:pt x="12600" y="6786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4" name="Oval 9"/>
          <p:cNvSpPr>
            <a:spLocks noChangeArrowheads="1"/>
          </p:cNvSpPr>
          <p:nvPr/>
        </p:nvSpPr>
        <p:spPr bwMode="auto">
          <a:xfrm>
            <a:off x="8347387" y="2758583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5988933" y="269782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22" name="Gerade Verbindung 121"/>
          <p:cNvCxnSpPr>
            <a:stCxn id="105" idx="2"/>
            <a:endCxn id="105" idx="0"/>
          </p:cNvCxnSpPr>
          <p:nvPr/>
        </p:nvCxnSpPr>
        <p:spPr>
          <a:xfrm>
            <a:off x="5062671" y="4518939"/>
            <a:ext cx="2630873" cy="1479803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3" name="Textfeld 122"/>
          <p:cNvSpPr txBox="1"/>
          <p:nvPr/>
        </p:nvSpPr>
        <p:spPr>
          <a:xfrm>
            <a:off x="6174369" y="5236208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10" name="Oval 9"/>
          <p:cNvSpPr>
            <a:spLocks noChangeArrowheads="1"/>
          </p:cNvSpPr>
          <p:nvPr/>
        </p:nvSpPr>
        <p:spPr bwMode="auto">
          <a:xfrm>
            <a:off x="7656263" y="5958984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5027754" y="448837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" name="Text Box 12"/>
          <p:cNvSpPr txBox="1">
            <a:spLocks noChangeArrowheads="1"/>
          </p:cNvSpPr>
          <p:nvPr/>
        </p:nvSpPr>
        <p:spPr bwMode="auto">
          <a:xfrm>
            <a:off x="5696116" y="491788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6" name="Text Box 12"/>
          <p:cNvSpPr txBox="1">
            <a:spLocks noChangeArrowheads="1"/>
          </p:cNvSpPr>
          <p:nvPr/>
        </p:nvSpPr>
        <p:spPr bwMode="auto">
          <a:xfrm>
            <a:off x="7034163" y="563206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7" name="Line 91"/>
          <p:cNvSpPr>
            <a:spLocks noChangeShapeType="1"/>
          </p:cNvSpPr>
          <p:nvPr/>
        </p:nvSpPr>
        <p:spPr bwMode="auto">
          <a:xfrm>
            <a:off x="7139458" y="2771776"/>
            <a:ext cx="0" cy="2924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8" name="Line 91"/>
          <p:cNvSpPr>
            <a:spLocks noChangeShapeType="1"/>
          </p:cNvSpPr>
          <p:nvPr/>
        </p:nvSpPr>
        <p:spPr bwMode="auto">
          <a:xfrm>
            <a:off x="5835763" y="4176584"/>
            <a:ext cx="0" cy="78370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9" name="Text Box 12"/>
          <p:cNvSpPr txBox="1">
            <a:spLocks noChangeArrowheads="1"/>
          </p:cNvSpPr>
          <p:nvPr/>
        </p:nvSpPr>
        <p:spPr bwMode="auto">
          <a:xfrm>
            <a:off x="5600946" y="395828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0" name="Text Box 12"/>
          <p:cNvSpPr txBox="1">
            <a:spLocks noChangeArrowheads="1"/>
          </p:cNvSpPr>
          <p:nvPr/>
        </p:nvSpPr>
        <p:spPr bwMode="auto">
          <a:xfrm>
            <a:off x="7051640" y="2469150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4" name="Oval 9"/>
          <p:cNvSpPr>
            <a:spLocks noChangeArrowheads="1"/>
          </p:cNvSpPr>
          <p:nvPr/>
        </p:nvSpPr>
        <p:spPr bwMode="auto">
          <a:xfrm>
            <a:off x="5798565" y="49192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5" name="Oval 9"/>
          <p:cNvSpPr>
            <a:spLocks noChangeArrowheads="1"/>
          </p:cNvSpPr>
          <p:nvPr/>
        </p:nvSpPr>
        <p:spPr bwMode="auto">
          <a:xfrm>
            <a:off x="7102094" y="565064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6" name="Textfeld 135"/>
          <p:cNvSpPr txBox="1"/>
          <p:nvPr/>
        </p:nvSpPr>
        <p:spPr>
          <a:xfrm>
            <a:off x="6146114" y="3292032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</a:t>
            </a:r>
            <a:endParaRPr lang="de-AT" sz="1400" dirty="0">
              <a:solidFill>
                <a:srgbClr val="00B050"/>
              </a:solidFill>
            </a:endParaRPr>
          </a:p>
        </p:txBody>
      </p:sp>
      <p:cxnSp>
        <p:nvCxnSpPr>
          <p:cNvPr id="137" name="Gerade Verbindung 136"/>
          <p:cNvCxnSpPr/>
          <p:nvPr/>
        </p:nvCxnSpPr>
        <p:spPr>
          <a:xfrm flipV="1">
            <a:off x="5831681" y="2764631"/>
            <a:ext cx="1312069" cy="1423988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6666234" y="315600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1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31" name="Oval 9"/>
          <p:cNvSpPr>
            <a:spLocks noChangeArrowheads="1"/>
          </p:cNvSpPr>
          <p:nvPr/>
        </p:nvSpPr>
        <p:spPr bwMode="auto">
          <a:xfrm>
            <a:off x="7104677" y="273526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5799980" y="4149747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6607090" y="3271514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2" name="Textfeld 141"/>
          <p:cNvSpPr txBox="1"/>
          <p:nvPr/>
        </p:nvSpPr>
        <p:spPr>
          <a:xfrm>
            <a:off x="0" y="1764684"/>
            <a:ext cx="4663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Lege eine </a:t>
            </a:r>
            <a:r>
              <a:rPr lang="de-AT" dirty="0" smtClean="0">
                <a:solidFill>
                  <a:srgbClr val="00B0F0"/>
                </a:solidFill>
              </a:rPr>
              <a:t>lotrechte Hilfsebene </a:t>
            </a:r>
            <a:r>
              <a:rPr lang="de-AT" dirty="0" smtClean="0"/>
              <a:t>durch die Gerade AC.</a:t>
            </a:r>
            <a:endParaRPr lang="de-AT" dirty="0"/>
          </a:p>
        </p:txBody>
      </p:sp>
      <p:sp>
        <p:nvSpPr>
          <p:cNvPr id="143" name="Textfeld 142"/>
          <p:cNvSpPr txBox="1"/>
          <p:nvPr/>
        </p:nvSpPr>
        <p:spPr>
          <a:xfrm>
            <a:off x="0" y="2318681"/>
            <a:ext cx="385660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Diese Ebene ist erstprojizierend.</a:t>
            </a:r>
            <a:endParaRPr lang="de-AT" dirty="0"/>
          </a:p>
        </p:txBody>
      </p:sp>
      <p:sp>
        <p:nvSpPr>
          <p:cNvPr id="144" name="Textfeld 143"/>
          <p:cNvSpPr txBox="1"/>
          <p:nvPr/>
        </p:nvSpPr>
        <p:spPr>
          <a:xfrm>
            <a:off x="-1" y="2723726"/>
            <a:ext cx="454822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Sie schneidet die Ebene PQR nach einer </a:t>
            </a:r>
            <a:r>
              <a:rPr lang="de-AT" dirty="0" smtClean="0">
                <a:solidFill>
                  <a:srgbClr val="00B0F0"/>
                </a:solidFill>
              </a:rPr>
              <a:t>Geraden e</a:t>
            </a:r>
            <a:r>
              <a:rPr lang="de-AT" dirty="0" smtClean="0"/>
              <a:t>, deren Grundrissbild mit dem von AB zusammenfällt.</a:t>
            </a:r>
            <a:endParaRPr lang="de-AT" dirty="0"/>
          </a:p>
        </p:txBody>
      </p:sp>
      <p:cxnSp>
        <p:nvCxnSpPr>
          <p:cNvPr id="145" name="Gerade Verbindung 144"/>
          <p:cNvCxnSpPr>
            <a:stCxn id="14" idx="2"/>
            <a:endCxn id="141" idx="1"/>
          </p:cNvCxnSpPr>
          <p:nvPr/>
        </p:nvCxnSpPr>
        <p:spPr>
          <a:xfrm flipH="1" flipV="1">
            <a:off x="4060790" y="5132709"/>
            <a:ext cx="1958260" cy="1424808"/>
          </a:xfrm>
          <a:prstGeom prst="lin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6" name="Textfeld 145"/>
          <p:cNvSpPr txBox="1"/>
          <p:nvPr/>
        </p:nvSpPr>
        <p:spPr>
          <a:xfrm flipH="1">
            <a:off x="4973420" y="5908212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e‘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147" name="Textfeld 146"/>
          <p:cNvSpPr txBox="1"/>
          <p:nvPr/>
        </p:nvSpPr>
        <p:spPr>
          <a:xfrm>
            <a:off x="0" y="3675800"/>
            <a:ext cx="40567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</a:t>
            </a:r>
            <a:r>
              <a:rPr lang="de-AT" dirty="0" smtClean="0">
                <a:solidFill>
                  <a:srgbClr val="00B0F0"/>
                </a:solidFill>
              </a:rPr>
              <a:t>Gerade e </a:t>
            </a:r>
            <a:r>
              <a:rPr lang="de-AT" dirty="0" smtClean="0"/>
              <a:t>hat mit </a:t>
            </a:r>
            <a:r>
              <a:rPr lang="de-AT" dirty="0" smtClean="0">
                <a:solidFill>
                  <a:srgbClr val="FF6600"/>
                </a:solidFill>
              </a:rPr>
              <a:t>PR</a:t>
            </a:r>
            <a:r>
              <a:rPr lang="de-AT" dirty="0" smtClean="0">
                <a:solidFill>
                  <a:srgbClr val="0000FF"/>
                </a:solidFill>
              </a:rPr>
              <a:t> </a:t>
            </a:r>
            <a:r>
              <a:rPr lang="de-AT" dirty="0" smtClean="0"/>
              <a:t>und</a:t>
            </a:r>
            <a:r>
              <a:rPr lang="de-AT" dirty="0" smtClean="0">
                <a:solidFill>
                  <a:srgbClr val="0000FF"/>
                </a:solidFill>
              </a:rPr>
              <a:t> </a:t>
            </a:r>
            <a:r>
              <a:rPr lang="de-AT" dirty="0" smtClean="0">
                <a:solidFill>
                  <a:srgbClr val="FF6600"/>
                </a:solidFill>
              </a:rPr>
              <a:t>QR </a:t>
            </a:r>
            <a:r>
              <a:rPr lang="de-AT" dirty="0" smtClean="0"/>
              <a:t>die beiden Schnittpunkte 3 und 4 </a:t>
            </a:r>
            <a:br>
              <a:rPr lang="de-AT" dirty="0" smtClean="0"/>
            </a:br>
            <a:r>
              <a:rPr lang="de-AT" dirty="0" smtClean="0"/>
              <a:t>gemeinsam.</a:t>
            </a:r>
            <a:endParaRPr lang="de-AT" dirty="0"/>
          </a:p>
        </p:txBody>
      </p:sp>
      <p:sp>
        <p:nvSpPr>
          <p:cNvPr id="92" name="Oval 9"/>
          <p:cNvSpPr>
            <a:spLocks noChangeArrowheads="1"/>
          </p:cNvSpPr>
          <p:nvPr/>
        </p:nvSpPr>
        <p:spPr bwMode="auto">
          <a:xfrm>
            <a:off x="4028419" y="5097204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7" name="Oval 9"/>
          <p:cNvSpPr>
            <a:spLocks noChangeArrowheads="1"/>
          </p:cNvSpPr>
          <p:nvPr/>
        </p:nvSpPr>
        <p:spPr bwMode="auto">
          <a:xfrm>
            <a:off x="5985728" y="653105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8" name="Text Box 12"/>
          <p:cNvSpPr txBox="1">
            <a:spLocks noChangeArrowheads="1"/>
          </p:cNvSpPr>
          <p:nvPr/>
        </p:nvSpPr>
        <p:spPr bwMode="auto">
          <a:xfrm>
            <a:off x="5618037" y="625342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49" name="Text Box 12"/>
          <p:cNvSpPr txBox="1">
            <a:spLocks noChangeArrowheads="1"/>
          </p:cNvSpPr>
          <p:nvPr/>
        </p:nvSpPr>
        <p:spPr bwMode="auto">
          <a:xfrm>
            <a:off x="4728796" y="56819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0" name="Line 91"/>
          <p:cNvSpPr>
            <a:spLocks noChangeShapeType="1"/>
          </p:cNvSpPr>
          <p:nvPr/>
        </p:nvSpPr>
        <p:spPr bwMode="auto">
          <a:xfrm>
            <a:off x="5689797" y="4305300"/>
            <a:ext cx="0" cy="202630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1" name="Line 91"/>
          <p:cNvSpPr>
            <a:spLocks noChangeShapeType="1"/>
          </p:cNvSpPr>
          <p:nvPr/>
        </p:nvSpPr>
        <p:spPr bwMode="auto">
          <a:xfrm>
            <a:off x="4843565" y="2647951"/>
            <a:ext cx="0" cy="306550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2" name="Text Box 12"/>
          <p:cNvSpPr txBox="1">
            <a:spLocks noChangeArrowheads="1"/>
          </p:cNvSpPr>
          <p:nvPr/>
        </p:nvSpPr>
        <p:spPr bwMode="auto">
          <a:xfrm>
            <a:off x="4569760" y="246033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3" name="Text Box 12"/>
          <p:cNvSpPr txBox="1">
            <a:spLocks noChangeArrowheads="1"/>
          </p:cNvSpPr>
          <p:nvPr/>
        </p:nvSpPr>
        <p:spPr bwMode="auto">
          <a:xfrm>
            <a:off x="5456090" y="432178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4" name="Textfeld 153"/>
          <p:cNvSpPr txBox="1"/>
          <p:nvPr/>
        </p:nvSpPr>
        <p:spPr>
          <a:xfrm>
            <a:off x="0" y="4779150"/>
            <a:ext cx="34868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Ermittle die Punkte 3 und 4 im Parallelriss.</a:t>
            </a:r>
            <a:endParaRPr lang="de-AT" dirty="0"/>
          </a:p>
        </p:txBody>
      </p:sp>
      <p:sp>
        <p:nvSpPr>
          <p:cNvPr id="155" name="Oval 9"/>
          <p:cNvSpPr>
            <a:spLocks noChangeArrowheads="1"/>
          </p:cNvSpPr>
          <p:nvPr/>
        </p:nvSpPr>
        <p:spPr bwMode="auto">
          <a:xfrm>
            <a:off x="4806152" y="566718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6" name="Oval 9"/>
          <p:cNvSpPr>
            <a:spLocks noChangeArrowheads="1"/>
          </p:cNvSpPr>
          <p:nvPr/>
        </p:nvSpPr>
        <p:spPr bwMode="auto">
          <a:xfrm>
            <a:off x="5653159" y="6289502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59" name="Gerade Verbindung 158"/>
          <p:cNvCxnSpPr/>
          <p:nvPr/>
        </p:nvCxnSpPr>
        <p:spPr>
          <a:xfrm flipH="1" flipV="1">
            <a:off x="4843194" y="2655095"/>
            <a:ext cx="843231" cy="1652586"/>
          </a:xfrm>
          <a:prstGeom prst="lin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0" name="Textfeld 159"/>
          <p:cNvSpPr txBox="1"/>
          <p:nvPr/>
        </p:nvSpPr>
        <p:spPr>
          <a:xfrm flipH="1">
            <a:off x="5122688" y="3021505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161" name="Text Box 12"/>
          <p:cNvSpPr txBox="1">
            <a:spLocks noChangeArrowheads="1"/>
          </p:cNvSpPr>
          <p:nvPr/>
        </p:nvSpPr>
        <p:spPr bwMode="auto">
          <a:xfrm>
            <a:off x="4957050" y="339814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2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62" name="Oval 9"/>
          <p:cNvSpPr>
            <a:spLocks noChangeArrowheads="1"/>
          </p:cNvSpPr>
          <p:nvPr/>
        </p:nvSpPr>
        <p:spPr bwMode="auto">
          <a:xfrm>
            <a:off x="5287312" y="3552862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8" name="Oval 9"/>
          <p:cNvSpPr>
            <a:spLocks noChangeArrowheads="1"/>
          </p:cNvSpPr>
          <p:nvPr/>
        </p:nvSpPr>
        <p:spPr bwMode="auto">
          <a:xfrm>
            <a:off x="4811148" y="261959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7" name="Oval 9"/>
          <p:cNvSpPr>
            <a:spLocks noChangeArrowheads="1"/>
          </p:cNvSpPr>
          <p:nvPr/>
        </p:nvSpPr>
        <p:spPr bwMode="auto">
          <a:xfrm>
            <a:off x="5651881" y="426649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</p:spTree>
    <p:extLst>
      <p:ext uri="{BB962C8B-B14F-4D97-AF65-F5344CB8AC3E}">
        <p14:creationId xmlns:p14="http://schemas.microsoft.com/office/powerpoint/2010/main" val="1303793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5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"/>
                            </p:stCondLst>
                            <p:childTnLst>
                              <p:par>
                                <p:cTn id="5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500"/>
                            </p:stCondLst>
                            <p:childTnLst>
                              <p:par>
                                <p:cTn id="6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500"/>
                            </p:stCondLst>
                            <p:childTnLst>
                              <p:par>
                                <p:cTn id="7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500"/>
                            </p:stCondLst>
                            <p:childTnLst>
                              <p:par>
                                <p:cTn id="7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" grpId="0" animBg="1"/>
      <p:bldP spid="143" grpId="0"/>
      <p:bldP spid="144" grpId="0"/>
      <p:bldP spid="146" grpId="0"/>
      <p:bldP spid="147" grpId="0"/>
      <p:bldP spid="148" grpId="0"/>
      <p:bldP spid="149" grpId="0"/>
      <p:bldP spid="150" grpId="0" animBg="1"/>
      <p:bldP spid="151" grpId="0" animBg="1"/>
      <p:bldP spid="152" grpId="0"/>
      <p:bldP spid="153" grpId="0"/>
      <p:bldP spid="154" grpId="0"/>
      <p:bldP spid="155" grpId="0" animBg="1"/>
      <p:bldP spid="156" grpId="0" animBg="1"/>
      <p:bldP spid="160" grpId="0"/>
      <p:bldP spid="161" grpId="0"/>
      <p:bldP spid="162" grpId="0" animBg="1"/>
      <p:bldP spid="158" grpId="0" animBg="1"/>
      <p:bldP spid="15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5931248" y="65175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A: Schnittgerade zweier Ebenen</a:t>
            </a:r>
            <a:endParaRPr lang="de-AT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 flipV="1">
            <a:off x="4404123" y="4490066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flipV="1">
            <a:off x="4288843" y="470394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V="1">
            <a:off x="4172047" y="4917814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4056768" y="513017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 flipV="1">
            <a:off x="3943005" y="5344046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3827725" y="5556403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 flipV="1">
            <a:off x="3710929" y="5770277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 flipV="1">
            <a:off x="3595649" y="5982634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 flipV="1">
            <a:off x="3481886" y="6196508"/>
            <a:ext cx="3978664" cy="221458"/>
          </a:xfrm>
          <a:custGeom>
            <a:avLst/>
            <a:gdLst>
              <a:gd name="T0" fmla="*/ 11591 w 11591"/>
              <a:gd name="T1" fmla="*/ 0 h 648"/>
              <a:gd name="T2" fmla="*/ 9659 w 11591"/>
              <a:gd name="T3" fmla="*/ 108 h 648"/>
              <a:gd name="T4" fmla="*/ 7727 w 11591"/>
              <a:gd name="T5" fmla="*/ 216 h 648"/>
              <a:gd name="T6" fmla="*/ 5795 w 11591"/>
              <a:gd name="T7" fmla="*/ 324 h 648"/>
              <a:gd name="T8" fmla="*/ 3863 w 11591"/>
              <a:gd name="T9" fmla="*/ 432 h 648"/>
              <a:gd name="T10" fmla="*/ 1932 w 11591"/>
              <a:gd name="T11" fmla="*/ 540 h 648"/>
              <a:gd name="T12" fmla="*/ 0 w 11591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1" h="648">
                <a:moveTo>
                  <a:pt x="11591" y="0"/>
                </a:moveTo>
                <a:lnTo>
                  <a:pt x="9659" y="108"/>
                </a:lnTo>
                <a:lnTo>
                  <a:pt x="7727" y="216"/>
                </a:lnTo>
                <a:lnTo>
                  <a:pt x="5795" y="324"/>
                </a:lnTo>
                <a:lnTo>
                  <a:pt x="3863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 flipV="1">
            <a:off x="3366607" y="6408866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8269024" y="471304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604649" y="467663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941792" y="463871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78934" y="460231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5614559" y="456439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51702" y="45279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4288843" y="449006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152228" y="4926915"/>
            <a:ext cx="116797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489370" y="488899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6826512" y="485259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6162138" y="4814669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499279" y="477826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4836422" y="474186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4172047" y="4703941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8036948" y="513927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7374090" y="510286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6711233" y="506494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6046858" y="502854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5384000" y="499062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4721142" y="495421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056768" y="491781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>
            <a:off x="7923185" y="5353147"/>
            <a:ext cx="113763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7258810" y="531522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595953" y="527882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933095" y="524090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5268720" y="520449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4605863" y="516657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943005" y="513017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7806389" y="5565504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7143531" y="5529100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6480673" y="5491179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5817815" y="545477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5153441" y="541685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4490583" y="538045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3827725" y="534404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91109" y="577937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H="1">
            <a:off x="7028251" y="574145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365394" y="570505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5701019" y="5667132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5038161" y="563072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4375304" y="559432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>
            <a:off x="3710929" y="5556403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7575830" y="599173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>
            <a:off x="6912972" y="595533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H="1">
            <a:off x="6250114" y="591741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H="1">
            <a:off x="5585740" y="588100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H="1">
            <a:off x="4922881" y="584308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>
            <a:off x="4260024" y="580668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>
            <a:off x="3595649" y="577027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H="1">
            <a:off x="7460550" y="620560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>
            <a:off x="6797692" y="61676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 flipH="1">
            <a:off x="6134835" y="613128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5470460" y="609336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 flipH="1">
            <a:off x="4807602" y="605695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9" name="Line 70"/>
          <p:cNvSpPr>
            <a:spLocks noChangeShapeType="1"/>
          </p:cNvSpPr>
          <p:nvPr/>
        </p:nvSpPr>
        <p:spPr bwMode="auto">
          <a:xfrm flipH="1">
            <a:off x="4144744" y="602055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 flipH="1">
            <a:off x="3481886" y="5982634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 flipH="1">
            <a:off x="7345271" y="641796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>
            <a:off x="6682412" y="638156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 flipH="1">
            <a:off x="6019555" y="634364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 flipH="1">
            <a:off x="5355180" y="630723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 flipH="1">
            <a:off x="4692322" y="626931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 flipH="1">
            <a:off x="4029465" y="6232913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flipV="1">
            <a:off x="4692322" y="705558"/>
            <a:ext cx="2998787" cy="4330571"/>
          </a:xfrm>
          <a:custGeom>
            <a:avLst/>
            <a:gdLst>
              <a:gd name="T0" fmla="*/ 1090 w 8735"/>
              <a:gd name="T1" fmla="*/ 12623 h 12623"/>
              <a:gd name="T2" fmla="*/ 0 w 8735"/>
              <a:gd name="T3" fmla="*/ 3210 h 12623"/>
              <a:gd name="T4" fmla="*/ 8735 w 8735"/>
              <a:gd name="T5" fmla="*/ 0 h 12623"/>
              <a:gd name="T6" fmla="*/ 1090 w 8735"/>
              <a:gd name="T7" fmla="*/ 12623 h 12623"/>
              <a:gd name="T8" fmla="*/ 1090 w 8735"/>
              <a:gd name="T9" fmla="*/ 1483 h 12623"/>
              <a:gd name="connsiteX0" fmla="*/ 1248 w 10000"/>
              <a:gd name="connsiteY0" fmla="*/ 10000 h 10000"/>
              <a:gd name="connsiteX1" fmla="*/ 0 w 10000"/>
              <a:gd name="connsiteY1" fmla="*/ 2543 h 10000"/>
              <a:gd name="connsiteX2" fmla="*/ 10000 w 10000"/>
              <a:gd name="connsiteY2" fmla="*/ 0 h 10000"/>
              <a:gd name="connsiteX3" fmla="*/ 1248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248" y="10000"/>
                </a:moveTo>
                <a:lnTo>
                  <a:pt x="0" y="2543"/>
                </a:lnTo>
                <a:lnTo>
                  <a:pt x="10000" y="0"/>
                </a:lnTo>
                <a:lnTo>
                  <a:pt x="1248" y="10000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7691109" y="5036128"/>
            <a:ext cx="0" cy="95560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>
            <a:off x="8384303" y="2801827"/>
            <a:ext cx="0" cy="1911215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>
            <a:off x="4692322" y="3934904"/>
            <a:ext cx="0" cy="2548286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6019555" y="2735086"/>
            <a:ext cx="0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83" name="Gerade Verbindung 82"/>
          <p:cNvCxnSpPr>
            <a:stCxn id="78" idx="0"/>
            <a:endCxn id="20" idx="0"/>
          </p:cNvCxnSpPr>
          <p:nvPr/>
        </p:nvCxnSpPr>
        <p:spPr>
          <a:xfrm>
            <a:off x="5066570" y="705558"/>
            <a:ext cx="411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3856607" y="4976082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8408659" y="2592978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887880" y="2490166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490584" y="3757434"/>
            <a:ext cx="2000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7747549" y="4939004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5122942" y="614327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4662346" y="389824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652153" y="499202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5030163" y="66864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96" name="Gerade Verbindung mit Pfeil 95"/>
          <p:cNvCxnSpPr/>
          <p:nvPr/>
        </p:nvCxnSpPr>
        <p:spPr>
          <a:xfrm flipH="1">
            <a:off x="3227816" y="6188705"/>
            <a:ext cx="259007" cy="479012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97" name="Gerade Verbindung mit Pfeil 96"/>
          <p:cNvCxnSpPr>
            <a:stCxn id="15" idx="0"/>
          </p:cNvCxnSpPr>
          <p:nvPr/>
        </p:nvCxnSpPr>
        <p:spPr>
          <a:xfrm>
            <a:off x="8384303" y="4713042"/>
            <a:ext cx="511175" cy="28009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4403364" y="3865420"/>
            <a:ext cx="0" cy="62009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9" name="Textfeld 98"/>
          <p:cNvSpPr txBox="1"/>
          <p:nvPr/>
        </p:nvSpPr>
        <p:spPr>
          <a:xfrm>
            <a:off x="3032911" y="6419549"/>
            <a:ext cx="68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00" name="Textfeld 99"/>
          <p:cNvSpPr txBox="1"/>
          <p:nvPr/>
        </p:nvSpPr>
        <p:spPr>
          <a:xfrm>
            <a:off x="8749698" y="4477173"/>
            <a:ext cx="35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4158542" y="3852081"/>
            <a:ext cx="27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5501" y="458670"/>
            <a:ext cx="49750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1400" dirty="0" smtClean="0"/>
              <a:t>Die Dreiecke ABC [A(3/ 0/ 0), B(0/ 6/ 3), C(9/ 4/ 6)]</a:t>
            </a:r>
            <a:r>
              <a:rPr lang="de-AT" sz="1400" dirty="0" smtClean="0">
                <a:solidFill>
                  <a:srgbClr val="0000FF"/>
                </a:solidFill>
              </a:rPr>
              <a:t> </a:t>
            </a:r>
            <a:r>
              <a:rPr lang="de-AT" sz="1400" dirty="0" smtClean="0"/>
              <a:t>und </a:t>
            </a:r>
            <a:br>
              <a:rPr lang="de-AT" sz="1400" dirty="0" smtClean="0"/>
            </a:br>
            <a:r>
              <a:rPr lang="de-AT" sz="1400" dirty="0" smtClean="0"/>
              <a:t>PQR [P(9/ 2/ 4), Q(6/ 6/ 1,5), R(0/ 1/ 6) sind in einem Parallelriss gegeben.</a:t>
            </a:r>
            <a:endParaRPr lang="de-DE" sz="1400" dirty="0" smtClean="0"/>
          </a:p>
          <a:p>
            <a:pPr eaLnBrk="1" hangingPunct="1"/>
            <a:r>
              <a:rPr lang="de-AT" sz="1400" dirty="0" smtClean="0"/>
              <a:t>Konstruiere die Schnittstrecke der beiden ebenen Figuren und vervollständige die Sichtbarkeit. </a:t>
            </a:r>
          </a:p>
        </p:txBody>
      </p:sp>
      <p:sp>
        <p:nvSpPr>
          <p:cNvPr id="105" name="Freihandform 104"/>
          <p:cNvSpPr/>
          <p:nvPr/>
        </p:nvSpPr>
        <p:spPr>
          <a:xfrm>
            <a:off x="4687943" y="4518939"/>
            <a:ext cx="3005601" cy="1964493"/>
          </a:xfrm>
          <a:custGeom>
            <a:avLst/>
            <a:gdLst>
              <a:gd name="connsiteX0" fmla="*/ 0 w 4009292"/>
              <a:gd name="connsiteY0" fmla="*/ 0 h 1347252"/>
              <a:gd name="connsiteX1" fmla="*/ 459905 w 4009292"/>
              <a:gd name="connsiteY1" fmla="*/ 963096 h 1347252"/>
              <a:gd name="connsiteX2" fmla="*/ 4009292 w 4009292"/>
              <a:gd name="connsiteY2" fmla="*/ 1347252 h 1347252"/>
              <a:gd name="connsiteX3" fmla="*/ 3549387 w 4009292"/>
              <a:gd name="connsiteY3" fmla="*/ 400388 h 1347252"/>
              <a:gd name="connsiteX4" fmla="*/ 0 w 4009292"/>
              <a:gd name="connsiteY4" fmla="*/ 0 h 1347252"/>
              <a:gd name="connsiteX0" fmla="*/ 0 w 3840242"/>
              <a:gd name="connsiteY0" fmla="*/ 0 h 1753472"/>
              <a:gd name="connsiteX1" fmla="*/ 290855 w 3840242"/>
              <a:gd name="connsiteY1" fmla="*/ 1369316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40242"/>
              <a:gd name="connsiteY0" fmla="*/ 0 h 1753472"/>
              <a:gd name="connsiteX1" fmla="*/ 443243 w 3840242"/>
              <a:gd name="connsiteY1" fmla="*/ 927867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380337 w 3878141"/>
              <a:gd name="connsiteY3" fmla="*/ 806608 h 1311552"/>
              <a:gd name="connsiteX4" fmla="*/ 0 w 3878141"/>
              <a:gd name="connsiteY4" fmla="*/ 0 h 131155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420611 w 3878141"/>
              <a:gd name="connsiteY3" fmla="*/ 378724 h 1311552"/>
              <a:gd name="connsiteX4" fmla="*/ 0 w 3878141"/>
              <a:gd name="connsiteY4" fmla="*/ 0 h 1311552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3420611 w 4826408"/>
              <a:gd name="connsiteY3" fmla="*/ 378724 h 927867"/>
              <a:gd name="connsiteX4" fmla="*/ 0 w 4826408"/>
              <a:gd name="connsiteY4" fmla="*/ 0 h 927867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0 w 4826408"/>
              <a:gd name="connsiteY3" fmla="*/ 0 h 927867"/>
              <a:gd name="connsiteX0" fmla="*/ 1601457 w 4383165"/>
              <a:gd name="connsiteY0" fmla="*/ 0 h 610367"/>
              <a:gd name="connsiteX1" fmla="*/ 0 w 4383165"/>
              <a:gd name="connsiteY1" fmla="*/ 610367 h 610367"/>
              <a:gd name="connsiteX2" fmla="*/ 4383165 w 4383165"/>
              <a:gd name="connsiteY2" fmla="*/ 363285 h 610367"/>
              <a:gd name="connsiteX3" fmla="*/ 1601457 w 4383165"/>
              <a:gd name="connsiteY3" fmla="*/ 0 h 610367"/>
              <a:gd name="connsiteX0" fmla="*/ 2045957 w 4827665"/>
              <a:gd name="connsiteY0" fmla="*/ 0 h 1139534"/>
              <a:gd name="connsiteX1" fmla="*/ 0 w 4827665"/>
              <a:gd name="connsiteY1" fmla="*/ 1139534 h 1139534"/>
              <a:gd name="connsiteX2" fmla="*/ 4827665 w 4827665"/>
              <a:gd name="connsiteY2" fmla="*/ 363285 h 1139534"/>
              <a:gd name="connsiteX3" fmla="*/ 2045957 w 4827665"/>
              <a:gd name="connsiteY3" fmla="*/ 0 h 1139534"/>
              <a:gd name="connsiteX0" fmla="*/ 760082 w 3541790"/>
              <a:gd name="connsiteY0" fmla="*/ 0 h 1625309"/>
              <a:gd name="connsiteX1" fmla="*/ 0 w 3541790"/>
              <a:gd name="connsiteY1" fmla="*/ 1625309 h 1625309"/>
              <a:gd name="connsiteX2" fmla="*/ 3541790 w 3541790"/>
              <a:gd name="connsiteY2" fmla="*/ 363285 h 1625309"/>
              <a:gd name="connsiteX3" fmla="*/ 760082 w 3541790"/>
              <a:gd name="connsiteY3" fmla="*/ 0 h 1625309"/>
              <a:gd name="connsiteX0" fmla="*/ 2979407 w 3541790"/>
              <a:gd name="connsiteY0" fmla="*/ 751140 h 1262024"/>
              <a:gd name="connsiteX1" fmla="*/ 0 w 3541790"/>
              <a:gd name="connsiteY1" fmla="*/ 1262024 h 1262024"/>
              <a:gd name="connsiteX2" fmla="*/ 3541790 w 3541790"/>
              <a:gd name="connsiteY2" fmla="*/ 0 h 1262024"/>
              <a:gd name="connsiteX3" fmla="*/ 2979407 w 3541790"/>
              <a:gd name="connsiteY3" fmla="*/ 751140 h 1262024"/>
              <a:gd name="connsiteX0" fmla="*/ 2979407 w 2979407"/>
              <a:gd name="connsiteY0" fmla="*/ 1475040 h 1985924"/>
              <a:gd name="connsiteX1" fmla="*/ 0 w 2979407"/>
              <a:gd name="connsiteY1" fmla="*/ 1985924 h 1985924"/>
              <a:gd name="connsiteX2" fmla="*/ 398540 w 2979407"/>
              <a:gd name="connsiteY2" fmla="*/ 0 h 1985924"/>
              <a:gd name="connsiteX3" fmla="*/ 2979407 w 2979407"/>
              <a:gd name="connsiteY3" fmla="*/ 1475040 h 1985924"/>
              <a:gd name="connsiteX0" fmla="*/ 3015126 w 3015126"/>
              <a:gd name="connsiteY0" fmla="*/ 1470278 h 1985924"/>
              <a:gd name="connsiteX1" fmla="*/ 0 w 3015126"/>
              <a:gd name="connsiteY1" fmla="*/ 1985924 h 1985924"/>
              <a:gd name="connsiteX2" fmla="*/ 398540 w 3015126"/>
              <a:gd name="connsiteY2" fmla="*/ 0 h 1985924"/>
              <a:gd name="connsiteX3" fmla="*/ 3015126 w 3015126"/>
              <a:gd name="connsiteY3" fmla="*/ 1470278 h 1985924"/>
              <a:gd name="connsiteX0" fmla="*/ 3005601 w 3005601"/>
              <a:gd name="connsiteY0" fmla="*/ 1470278 h 1954968"/>
              <a:gd name="connsiteX1" fmla="*/ 0 w 3005601"/>
              <a:gd name="connsiteY1" fmla="*/ 1954968 h 1954968"/>
              <a:gd name="connsiteX2" fmla="*/ 389015 w 3005601"/>
              <a:gd name="connsiteY2" fmla="*/ 0 h 1954968"/>
              <a:gd name="connsiteX3" fmla="*/ 3005601 w 3005601"/>
              <a:gd name="connsiteY3" fmla="*/ 1470278 h 1954968"/>
              <a:gd name="connsiteX0" fmla="*/ 3005601 w 3005601"/>
              <a:gd name="connsiteY0" fmla="*/ 1479803 h 1964493"/>
              <a:gd name="connsiteX1" fmla="*/ 0 w 3005601"/>
              <a:gd name="connsiteY1" fmla="*/ 1964493 h 1964493"/>
              <a:gd name="connsiteX2" fmla="*/ 374728 w 3005601"/>
              <a:gd name="connsiteY2" fmla="*/ 0 h 1964493"/>
              <a:gd name="connsiteX3" fmla="*/ 3005601 w 3005601"/>
              <a:gd name="connsiteY3" fmla="*/ 1479803 h 19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01" h="1964493">
                <a:moveTo>
                  <a:pt x="3005601" y="1479803"/>
                </a:moveTo>
                <a:lnTo>
                  <a:pt x="0" y="1964493"/>
                </a:lnTo>
                <a:lnTo>
                  <a:pt x="374728" y="0"/>
                </a:lnTo>
                <a:lnTo>
                  <a:pt x="3005601" y="1479803"/>
                </a:lnTo>
                <a:close/>
              </a:path>
            </a:pathLst>
          </a:cu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4535096" y="652677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7685509" y="59105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5005313" y="424796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R’</a:t>
            </a:r>
            <a:endParaRPr lang="de-DE" sz="1400" baseline="30000" dirty="0"/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4657613" y="644415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2" name="Freihandform 111"/>
          <p:cNvSpPr/>
          <p:nvPr/>
        </p:nvSpPr>
        <p:spPr>
          <a:xfrm>
            <a:off x="4067668" y="4709346"/>
            <a:ext cx="4312944" cy="1854972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944" h="1854972">
                <a:moveTo>
                  <a:pt x="0" y="416124"/>
                </a:moveTo>
                <a:lnTo>
                  <a:pt x="1951247" y="1854972"/>
                </a:lnTo>
                <a:lnTo>
                  <a:pt x="4312944" y="0"/>
                </a:lnTo>
                <a:lnTo>
                  <a:pt x="0" y="4161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13" name="Text Box 12"/>
          <p:cNvSpPr txBox="1">
            <a:spLocks noChangeArrowheads="1"/>
          </p:cNvSpPr>
          <p:nvPr/>
        </p:nvSpPr>
        <p:spPr bwMode="auto">
          <a:xfrm>
            <a:off x="3483014" y="4941754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A’=</a:t>
            </a:r>
            <a:endParaRPr lang="de-DE" sz="1400" baseline="30000" dirty="0"/>
          </a:p>
        </p:txBody>
      </p:sp>
      <p:sp>
        <p:nvSpPr>
          <p:cNvPr id="114" name="Text Box 12"/>
          <p:cNvSpPr txBox="1">
            <a:spLocks noChangeArrowheads="1"/>
          </p:cNvSpPr>
          <p:nvPr/>
        </p:nvSpPr>
        <p:spPr bwMode="auto">
          <a:xfrm>
            <a:off x="8375354" y="444012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116" name="Oval 9"/>
          <p:cNvSpPr>
            <a:spLocks noChangeArrowheads="1"/>
          </p:cNvSpPr>
          <p:nvPr/>
        </p:nvSpPr>
        <p:spPr bwMode="auto">
          <a:xfrm>
            <a:off x="8355245" y="4670954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" name="Freeform 79"/>
          <p:cNvSpPr>
            <a:spLocks/>
          </p:cNvSpPr>
          <p:nvPr/>
        </p:nvSpPr>
        <p:spPr bwMode="auto">
          <a:xfrm flipV="1">
            <a:off x="4056768" y="2735086"/>
            <a:ext cx="4327537" cy="2395086"/>
          </a:xfrm>
          <a:custGeom>
            <a:avLst/>
            <a:gdLst>
              <a:gd name="T0" fmla="*/ 12600 w 12600"/>
              <a:gd name="T1" fmla="*/ 6786 h 6980"/>
              <a:gd name="T2" fmla="*/ 5714 w 12600"/>
              <a:gd name="T3" fmla="*/ 6980 h 6980"/>
              <a:gd name="T4" fmla="*/ 0 w 12600"/>
              <a:gd name="T5" fmla="*/ 0 h 6980"/>
              <a:gd name="T6" fmla="*/ 12600 w 12600"/>
              <a:gd name="T7" fmla="*/ 6786 h 6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00" h="6980">
                <a:moveTo>
                  <a:pt x="12600" y="6786"/>
                </a:moveTo>
                <a:lnTo>
                  <a:pt x="5714" y="6980"/>
                </a:lnTo>
                <a:lnTo>
                  <a:pt x="0" y="0"/>
                </a:lnTo>
                <a:lnTo>
                  <a:pt x="12600" y="6786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4" name="Oval 9"/>
          <p:cNvSpPr>
            <a:spLocks noChangeArrowheads="1"/>
          </p:cNvSpPr>
          <p:nvPr/>
        </p:nvSpPr>
        <p:spPr bwMode="auto">
          <a:xfrm>
            <a:off x="8347387" y="2758583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5988933" y="269782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22" name="Gerade Verbindung 121"/>
          <p:cNvCxnSpPr>
            <a:stCxn id="105" idx="2"/>
            <a:endCxn id="105" idx="0"/>
          </p:cNvCxnSpPr>
          <p:nvPr/>
        </p:nvCxnSpPr>
        <p:spPr>
          <a:xfrm>
            <a:off x="5062671" y="4518939"/>
            <a:ext cx="2630873" cy="1479803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3" name="Textfeld 122"/>
          <p:cNvSpPr txBox="1"/>
          <p:nvPr/>
        </p:nvSpPr>
        <p:spPr>
          <a:xfrm>
            <a:off x="6174369" y="5236208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10" name="Oval 9"/>
          <p:cNvSpPr>
            <a:spLocks noChangeArrowheads="1"/>
          </p:cNvSpPr>
          <p:nvPr/>
        </p:nvSpPr>
        <p:spPr bwMode="auto">
          <a:xfrm>
            <a:off x="7656263" y="5958984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5027754" y="448837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" name="Text Box 12"/>
          <p:cNvSpPr txBox="1">
            <a:spLocks noChangeArrowheads="1"/>
          </p:cNvSpPr>
          <p:nvPr/>
        </p:nvSpPr>
        <p:spPr bwMode="auto">
          <a:xfrm>
            <a:off x="5696116" y="491788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6" name="Text Box 12"/>
          <p:cNvSpPr txBox="1">
            <a:spLocks noChangeArrowheads="1"/>
          </p:cNvSpPr>
          <p:nvPr/>
        </p:nvSpPr>
        <p:spPr bwMode="auto">
          <a:xfrm>
            <a:off x="7034163" y="563206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7" name="Line 91"/>
          <p:cNvSpPr>
            <a:spLocks noChangeShapeType="1"/>
          </p:cNvSpPr>
          <p:nvPr/>
        </p:nvSpPr>
        <p:spPr bwMode="auto">
          <a:xfrm>
            <a:off x="7139458" y="2771776"/>
            <a:ext cx="0" cy="2924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8" name="Line 91"/>
          <p:cNvSpPr>
            <a:spLocks noChangeShapeType="1"/>
          </p:cNvSpPr>
          <p:nvPr/>
        </p:nvSpPr>
        <p:spPr bwMode="auto">
          <a:xfrm>
            <a:off x="5835763" y="4176584"/>
            <a:ext cx="0" cy="78370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9" name="Text Box 12"/>
          <p:cNvSpPr txBox="1">
            <a:spLocks noChangeArrowheads="1"/>
          </p:cNvSpPr>
          <p:nvPr/>
        </p:nvSpPr>
        <p:spPr bwMode="auto">
          <a:xfrm>
            <a:off x="5600946" y="395828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0" name="Text Box 12"/>
          <p:cNvSpPr txBox="1">
            <a:spLocks noChangeArrowheads="1"/>
          </p:cNvSpPr>
          <p:nvPr/>
        </p:nvSpPr>
        <p:spPr bwMode="auto">
          <a:xfrm>
            <a:off x="7051640" y="2469150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4" name="Oval 9"/>
          <p:cNvSpPr>
            <a:spLocks noChangeArrowheads="1"/>
          </p:cNvSpPr>
          <p:nvPr/>
        </p:nvSpPr>
        <p:spPr bwMode="auto">
          <a:xfrm>
            <a:off x="5798565" y="49192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5" name="Oval 9"/>
          <p:cNvSpPr>
            <a:spLocks noChangeArrowheads="1"/>
          </p:cNvSpPr>
          <p:nvPr/>
        </p:nvSpPr>
        <p:spPr bwMode="auto">
          <a:xfrm>
            <a:off x="7102094" y="565064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37" name="Gerade Verbindung 136"/>
          <p:cNvCxnSpPr/>
          <p:nvPr/>
        </p:nvCxnSpPr>
        <p:spPr>
          <a:xfrm flipV="1">
            <a:off x="5831681" y="2764631"/>
            <a:ext cx="1312069" cy="1423988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6666234" y="322843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1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31" name="Oval 9"/>
          <p:cNvSpPr>
            <a:spLocks noChangeArrowheads="1"/>
          </p:cNvSpPr>
          <p:nvPr/>
        </p:nvSpPr>
        <p:spPr bwMode="auto">
          <a:xfrm>
            <a:off x="7104677" y="273526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5799980" y="4149747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45" name="Gerade Verbindung 144"/>
          <p:cNvCxnSpPr>
            <a:stCxn id="14" idx="2"/>
          </p:cNvCxnSpPr>
          <p:nvPr/>
        </p:nvCxnSpPr>
        <p:spPr>
          <a:xfrm flipH="1" flipV="1">
            <a:off x="4060790" y="5132709"/>
            <a:ext cx="1958260" cy="1424808"/>
          </a:xfrm>
          <a:prstGeom prst="lin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6" name="Textfeld 145"/>
          <p:cNvSpPr txBox="1"/>
          <p:nvPr/>
        </p:nvSpPr>
        <p:spPr>
          <a:xfrm flipH="1">
            <a:off x="4973420" y="5908212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e‘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92" name="Oval 9"/>
          <p:cNvSpPr>
            <a:spLocks noChangeArrowheads="1"/>
          </p:cNvSpPr>
          <p:nvPr/>
        </p:nvSpPr>
        <p:spPr bwMode="auto">
          <a:xfrm>
            <a:off x="4028419" y="5097204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7" name="Oval 9"/>
          <p:cNvSpPr>
            <a:spLocks noChangeArrowheads="1"/>
          </p:cNvSpPr>
          <p:nvPr/>
        </p:nvSpPr>
        <p:spPr bwMode="auto">
          <a:xfrm>
            <a:off x="5985728" y="653105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8" name="Text Box 12"/>
          <p:cNvSpPr txBox="1">
            <a:spLocks noChangeArrowheads="1"/>
          </p:cNvSpPr>
          <p:nvPr/>
        </p:nvSpPr>
        <p:spPr bwMode="auto">
          <a:xfrm>
            <a:off x="5618037" y="625342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49" name="Text Box 12"/>
          <p:cNvSpPr txBox="1">
            <a:spLocks noChangeArrowheads="1"/>
          </p:cNvSpPr>
          <p:nvPr/>
        </p:nvSpPr>
        <p:spPr bwMode="auto">
          <a:xfrm>
            <a:off x="4728796" y="56819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0" name="Line 91"/>
          <p:cNvSpPr>
            <a:spLocks noChangeShapeType="1"/>
          </p:cNvSpPr>
          <p:nvPr/>
        </p:nvSpPr>
        <p:spPr bwMode="auto">
          <a:xfrm>
            <a:off x="5689797" y="4305300"/>
            <a:ext cx="0" cy="202630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1" name="Line 91"/>
          <p:cNvSpPr>
            <a:spLocks noChangeShapeType="1"/>
          </p:cNvSpPr>
          <p:nvPr/>
        </p:nvSpPr>
        <p:spPr bwMode="auto">
          <a:xfrm>
            <a:off x="4843565" y="2647951"/>
            <a:ext cx="0" cy="306550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2" name="Text Box 12"/>
          <p:cNvSpPr txBox="1">
            <a:spLocks noChangeArrowheads="1"/>
          </p:cNvSpPr>
          <p:nvPr/>
        </p:nvSpPr>
        <p:spPr bwMode="auto">
          <a:xfrm>
            <a:off x="4569760" y="246033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3" name="Text Box 12"/>
          <p:cNvSpPr txBox="1">
            <a:spLocks noChangeArrowheads="1"/>
          </p:cNvSpPr>
          <p:nvPr/>
        </p:nvSpPr>
        <p:spPr bwMode="auto">
          <a:xfrm>
            <a:off x="5456090" y="432178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5" name="Oval 9"/>
          <p:cNvSpPr>
            <a:spLocks noChangeArrowheads="1"/>
          </p:cNvSpPr>
          <p:nvPr/>
        </p:nvSpPr>
        <p:spPr bwMode="auto">
          <a:xfrm>
            <a:off x="4806152" y="566718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6" name="Oval 9"/>
          <p:cNvSpPr>
            <a:spLocks noChangeArrowheads="1"/>
          </p:cNvSpPr>
          <p:nvPr/>
        </p:nvSpPr>
        <p:spPr bwMode="auto">
          <a:xfrm>
            <a:off x="5653159" y="6289502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59" name="Gerade Verbindung 158"/>
          <p:cNvCxnSpPr/>
          <p:nvPr/>
        </p:nvCxnSpPr>
        <p:spPr>
          <a:xfrm flipH="1" flipV="1">
            <a:off x="4843194" y="2655095"/>
            <a:ext cx="843231" cy="1652586"/>
          </a:xfrm>
          <a:prstGeom prst="lin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0" name="Textfeld 159"/>
          <p:cNvSpPr txBox="1"/>
          <p:nvPr/>
        </p:nvSpPr>
        <p:spPr>
          <a:xfrm flipH="1">
            <a:off x="5122688" y="3021505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161" name="Text Box 12"/>
          <p:cNvSpPr txBox="1">
            <a:spLocks noChangeArrowheads="1"/>
          </p:cNvSpPr>
          <p:nvPr/>
        </p:nvSpPr>
        <p:spPr bwMode="auto">
          <a:xfrm>
            <a:off x="4957050" y="334382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2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58" name="Oval 9"/>
          <p:cNvSpPr>
            <a:spLocks noChangeArrowheads="1"/>
          </p:cNvSpPr>
          <p:nvPr/>
        </p:nvSpPr>
        <p:spPr bwMode="auto">
          <a:xfrm>
            <a:off x="4811148" y="261959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7" name="Oval 9"/>
          <p:cNvSpPr>
            <a:spLocks noChangeArrowheads="1"/>
          </p:cNvSpPr>
          <p:nvPr/>
        </p:nvSpPr>
        <p:spPr bwMode="auto">
          <a:xfrm>
            <a:off x="5651881" y="426649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3" name="Textfeld 162"/>
          <p:cNvSpPr txBox="1"/>
          <p:nvPr/>
        </p:nvSpPr>
        <p:spPr>
          <a:xfrm>
            <a:off x="1" y="1816657"/>
            <a:ext cx="453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Verbindung von S</a:t>
            </a:r>
            <a:r>
              <a:rPr lang="de-AT" baseline="-25000" dirty="0" smtClean="0"/>
              <a:t>1</a:t>
            </a:r>
            <a:r>
              <a:rPr lang="de-AT" dirty="0" smtClean="0"/>
              <a:t> und S</a:t>
            </a:r>
            <a:r>
              <a:rPr lang="de-AT" baseline="-25000" dirty="0" smtClean="0"/>
              <a:t>2</a:t>
            </a:r>
            <a:r>
              <a:rPr lang="de-AT" dirty="0" smtClean="0"/>
              <a:t> liefert die Schnittgerade s der beiden Ebenen.</a:t>
            </a:r>
            <a:endParaRPr lang="de-AT" dirty="0"/>
          </a:p>
        </p:txBody>
      </p:sp>
      <p:sp>
        <p:nvSpPr>
          <p:cNvPr id="164" name="Textfeld 163"/>
          <p:cNvSpPr txBox="1"/>
          <p:nvPr/>
        </p:nvSpPr>
        <p:spPr>
          <a:xfrm>
            <a:off x="0" y="2491732"/>
            <a:ext cx="423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Jener Teil der Schnittgeraden, der innerhalb beider Figuren liegt, ist die Schnittstrecke der beiden Dreiecke.</a:t>
            </a:r>
            <a:endParaRPr lang="de-AT" dirty="0"/>
          </a:p>
        </p:txBody>
      </p:sp>
      <p:cxnSp>
        <p:nvCxnSpPr>
          <p:cNvPr id="165" name="Gerade Verbindung 164"/>
          <p:cNvCxnSpPr/>
          <p:nvPr/>
        </p:nvCxnSpPr>
        <p:spPr>
          <a:xfrm flipV="1">
            <a:off x="2770360" y="2955764"/>
            <a:ext cx="5513561" cy="1177954"/>
          </a:xfrm>
          <a:prstGeom prst="line">
            <a:avLst/>
          </a:prstGeom>
          <a:noFill/>
          <a:ln w="12700">
            <a:solidFill>
              <a:srgbClr val="FF6600"/>
            </a:solidFill>
            <a:prstDash val="sysDash"/>
            <a:round/>
            <a:headEnd/>
            <a:tailEnd/>
          </a:ln>
        </p:spPr>
      </p:cxnSp>
      <p:sp>
        <p:nvSpPr>
          <p:cNvPr id="166" name="Textfeld 165"/>
          <p:cNvSpPr txBox="1"/>
          <p:nvPr/>
        </p:nvSpPr>
        <p:spPr>
          <a:xfrm>
            <a:off x="6036695" y="3128252"/>
            <a:ext cx="585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cxnSp>
        <p:nvCxnSpPr>
          <p:cNvPr id="167" name="Gerade Verbindung 166"/>
          <p:cNvCxnSpPr/>
          <p:nvPr/>
        </p:nvCxnSpPr>
        <p:spPr>
          <a:xfrm flipV="1">
            <a:off x="5314950" y="3302794"/>
            <a:ext cx="1331119" cy="28336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6607090" y="3271514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2" name="Oval 9"/>
          <p:cNvSpPr>
            <a:spLocks noChangeArrowheads="1"/>
          </p:cNvSpPr>
          <p:nvPr/>
        </p:nvSpPr>
        <p:spPr bwMode="auto">
          <a:xfrm>
            <a:off x="5287312" y="3552862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4" name="Textfeld 153"/>
          <p:cNvSpPr txBox="1"/>
          <p:nvPr/>
        </p:nvSpPr>
        <p:spPr>
          <a:xfrm>
            <a:off x="6162871" y="3343514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4816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6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5931248" y="65175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A: Schnittgerade zweier Ebenen</a:t>
            </a:r>
            <a:endParaRPr lang="de-AT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 flipV="1">
            <a:off x="4404123" y="4490066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flipV="1">
            <a:off x="4288843" y="470394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V="1">
            <a:off x="4172047" y="4917814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4056768" y="513017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 flipV="1">
            <a:off x="3943005" y="5344046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3827725" y="5556403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 flipV="1">
            <a:off x="3710929" y="5770277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 flipV="1">
            <a:off x="3595649" y="5982634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 flipV="1">
            <a:off x="3481886" y="6196508"/>
            <a:ext cx="3978664" cy="221458"/>
          </a:xfrm>
          <a:custGeom>
            <a:avLst/>
            <a:gdLst>
              <a:gd name="T0" fmla="*/ 11591 w 11591"/>
              <a:gd name="T1" fmla="*/ 0 h 648"/>
              <a:gd name="T2" fmla="*/ 9659 w 11591"/>
              <a:gd name="T3" fmla="*/ 108 h 648"/>
              <a:gd name="T4" fmla="*/ 7727 w 11591"/>
              <a:gd name="T5" fmla="*/ 216 h 648"/>
              <a:gd name="T6" fmla="*/ 5795 w 11591"/>
              <a:gd name="T7" fmla="*/ 324 h 648"/>
              <a:gd name="T8" fmla="*/ 3863 w 11591"/>
              <a:gd name="T9" fmla="*/ 432 h 648"/>
              <a:gd name="T10" fmla="*/ 1932 w 11591"/>
              <a:gd name="T11" fmla="*/ 540 h 648"/>
              <a:gd name="T12" fmla="*/ 0 w 11591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1" h="648">
                <a:moveTo>
                  <a:pt x="11591" y="0"/>
                </a:moveTo>
                <a:lnTo>
                  <a:pt x="9659" y="108"/>
                </a:lnTo>
                <a:lnTo>
                  <a:pt x="7727" y="216"/>
                </a:lnTo>
                <a:lnTo>
                  <a:pt x="5795" y="324"/>
                </a:lnTo>
                <a:lnTo>
                  <a:pt x="3863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 flipV="1">
            <a:off x="3366607" y="6408866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8269024" y="471304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604649" y="467663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941792" y="463871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78934" y="460231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5614559" y="456439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51702" y="45279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4288843" y="449006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152228" y="4926915"/>
            <a:ext cx="116797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489370" y="488899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6826512" y="485259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6162138" y="4814669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499279" y="477826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4836422" y="474186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4172047" y="4703941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8036948" y="513927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7374090" y="510286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6711233" y="506494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6046858" y="502854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5384000" y="499062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4721142" y="495421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056768" y="491781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>
            <a:off x="7923185" y="5353147"/>
            <a:ext cx="113763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7258810" y="531522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595953" y="527882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933095" y="524090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5268720" y="520449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4605863" y="516657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943005" y="513017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7806389" y="5565504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7143531" y="5529100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6480673" y="5491179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5817815" y="545477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5153441" y="541685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4490583" y="538045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3827725" y="534404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91109" y="577937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H="1">
            <a:off x="7028251" y="574145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365394" y="570505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5701019" y="5667132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5038161" y="563072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4375304" y="559432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>
            <a:off x="3710929" y="5556403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7575830" y="599173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>
            <a:off x="6912972" y="595533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H="1">
            <a:off x="6250114" y="591741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H="1">
            <a:off x="5585740" y="588100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H="1">
            <a:off x="4922881" y="584308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>
            <a:off x="4260024" y="580668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>
            <a:off x="3595649" y="577027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H="1">
            <a:off x="7460550" y="620560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>
            <a:off x="6797692" y="61676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 flipH="1">
            <a:off x="6134835" y="613128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5470460" y="609336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 flipH="1">
            <a:off x="4807602" y="605695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9" name="Line 70"/>
          <p:cNvSpPr>
            <a:spLocks noChangeShapeType="1"/>
          </p:cNvSpPr>
          <p:nvPr/>
        </p:nvSpPr>
        <p:spPr bwMode="auto">
          <a:xfrm flipH="1">
            <a:off x="4144744" y="602055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 flipH="1">
            <a:off x="3481886" y="5982634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 flipH="1">
            <a:off x="7345271" y="641796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>
            <a:off x="6682412" y="638156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 flipH="1">
            <a:off x="6019555" y="634364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 flipH="1">
            <a:off x="5355180" y="630723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 flipH="1">
            <a:off x="4692322" y="626931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 flipH="1">
            <a:off x="4029465" y="6232913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flipV="1">
            <a:off x="4692322" y="705558"/>
            <a:ext cx="2998787" cy="4330571"/>
          </a:xfrm>
          <a:custGeom>
            <a:avLst/>
            <a:gdLst>
              <a:gd name="T0" fmla="*/ 1090 w 8735"/>
              <a:gd name="T1" fmla="*/ 12623 h 12623"/>
              <a:gd name="T2" fmla="*/ 0 w 8735"/>
              <a:gd name="T3" fmla="*/ 3210 h 12623"/>
              <a:gd name="T4" fmla="*/ 8735 w 8735"/>
              <a:gd name="T5" fmla="*/ 0 h 12623"/>
              <a:gd name="T6" fmla="*/ 1090 w 8735"/>
              <a:gd name="T7" fmla="*/ 12623 h 12623"/>
              <a:gd name="T8" fmla="*/ 1090 w 8735"/>
              <a:gd name="T9" fmla="*/ 1483 h 12623"/>
              <a:gd name="connsiteX0" fmla="*/ 1248 w 10000"/>
              <a:gd name="connsiteY0" fmla="*/ 10000 h 10000"/>
              <a:gd name="connsiteX1" fmla="*/ 0 w 10000"/>
              <a:gd name="connsiteY1" fmla="*/ 2543 h 10000"/>
              <a:gd name="connsiteX2" fmla="*/ 10000 w 10000"/>
              <a:gd name="connsiteY2" fmla="*/ 0 h 10000"/>
              <a:gd name="connsiteX3" fmla="*/ 1248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248" y="10000"/>
                </a:moveTo>
                <a:lnTo>
                  <a:pt x="0" y="2543"/>
                </a:lnTo>
                <a:lnTo>
                  <a:pt x="10000" y="0"/>
                </a:lnTo>
                <a:lnTo>
                  <a:pt x="1248" y="10000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7691109" y="5036128"/>
            <a:ext cx="0" cy="95560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>
            <a:off x="8384303" y="2801827"/>
            <a:ext cx="0" cy="1911215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>
            <a:off x="4692322" y="3934904"/>
            <a:ext cx="0" cy="2548286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6019555" y="2735086"/>
            <a:ext cx="0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83" name="Gerade Verbindung 82"/>
          <p:cNvCxnSpPr>
            <a:stCxn id="78" idx="0"/>
            <a:endCxn id="20" idx="0"/>
          </p:cNvCxnSpPr>
          <p:nvPr/>
        </p:nvCxnSpPr>
        <p:spPr>
          <a:xfrm>
            <a:off x="5066570" y="705558"/>
            <a:ext cx="411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3856607" y="4976082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8408659" y="2592978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887880" y="2490166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490584" y="3757434"/>
            <a:ext cx="2000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7747549" y="4939004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5122942" y="614327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Gerade Verbindung mit Pfeil 95"/>
          <p:cNvCxnSpPr/>
          <p:nvPr/>
        </p:nvCxnSpPr>
        <p:spPr>
          <a:xfrm flipH="1">
            <a:off x="3227816" y="6188705"/>
            <a:ext cx="259007" cy="479012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97" name="Gerade Verbindung mit Pfeil 96"/>
          <p:cNvCxnSpPr>
            <a:stCxn id="15" idx="0"/>
          </p:cNvCxnSpPr>
          <p:nvPr/>
        </p:nvCxnSpPr>
        <p:spPr>
          <a:xfrm>
            <a:off x="8384303" y="4713042"/>
            <a:ext cx="511175" cy="28009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4403364" y="3865420"/>
            <a:ext cx="0" cy="62009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9" name="Textfeld 98"/>
          <p:cNvSpPr txBox="1"/>
          <p:nvPr/>
        </p:nvSpPr>
        <p:spPr>
          <a:xfrm>
            <a:off x="3032911" y="6419549"/>
            <a:ext cx="68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00" name="Textfeld 99"/>
          <p:cNvSpPr txBox="1"/>
          <p:nvPr/>
        </p:nvSpPr>
        <p:spPr>
          <a:xfrm>
            <a:off x="8749698" y="4477173"/>
            <a:ext cx="35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4158542" y="3852081"/>
            <a:ext cx="27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5501" y="458670"/>
            <a:ext cx="49750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1400" dirty="0" smtClean="0"/>
              <a:t>Die Dreiecke ABC [A(3/ 0/ 0), B(0/ 6/ 3), C(9/ 4/ 6)]</a:t>
            </a:r>
            <a:r>
              <a:rPr lang="de-AT" sz="1400" dirty="0" smtClean="0">
                <a:solidFill>
                  <a:srgbClr val="0000FF"/>
                </a:solidFill>
              </a:rPr>
              <a:t> </a:t>
            </a:r>
            <a:r>
              <a:rPr lang="de-AT" sz="1400" dirty="0" smtClean="0"/>
              <a:t>und </a:t>
            </a:r>
            <a:br>
              <a:rPr lang="de-AT" sz="1400" dirty="0" smtClean="0"/>
            </a:br>
            <a:r>
              <a:rPr lang="de-AT" sz="1400" dirty="0" smtClean="0"/>
              <a:t>PQR [P(9/ 2/ 4), Q(6/ 6/ 1,5), R(0/ 1/ 6) sind in einem Parallelriss gegeben.</a:t>
            </a:r>
            <a:endParaRPr lang="de-DE" sz="1400" dirty="0" smtClean="0"/>
          </a:p>
          <a:p>
            <a:pPr eaLnBrk="1" hangingPunct="1"/>
            <a:r>
              <a:rPr lang="de-AT" sz="1400" dirty="0" smtClean="0"/>
              <a:t>Konstruiere die Schnittstrecke der beiden ebenen Figuren und vervollständige die Sichtbarkeit. </a:t>
            </a:r>
          </a:p>
        </p:txBody>
      </p:sp>
      <p:sp>
        <p:nvSpPr>
          <p:cNvPr id="105" name="Freihandform 104"/>
          <p:cNvSpPr/>
          <p:nvPr/>
        </p:nvSpPr>
        <p:spPr>
          <a:xfrm>
            <a:off x="4687943" y="4518939"/>
            <a:ext cx="3005601" cy="1964493"/>
          </a:xfrm>
          <a:custGeom>
            <a:avLst/>
            <a:gdLst>
              <a:gd name="connsiteX0" fmla="*/ 0 w 4009292"/>
              <a:gd name="connsiteY0" fmla="*/ 0 h 1347252"/>
              <a:gd name="connsiteX1" fmla="*/ 459905 w 4009292"/>
              <a:gd name="connsiteY1" fmla="*/ 963096 h 1347252"/>
              <a:gd name="connsiteX2" fmla="*/ 4009292 w 4009292"/>
              <a:gd name="connsiteY2" fmla="*/ 1347252 h 1347252"/>
              <a:gd name="connsiteX3" fmla="*/ 3549387 w 4009292"/>
              <a:gd name="connsiteY3" fmla="*/ 400388 h 1347252"/>
              <a:gd name="connsiteX4" fmla="*/ 0 w 4009292"/>
              <a:gd name="connsiteY4" fmla="*/ 0 h 1347252"/>
              <a:gd name="connsiteX0" fmla="*/ 0 w 3840242"/>
              <a:gd name="connsiteY0" fmla="*/ 0 h 1753472"/>
              <a:gd name="connsiteX1" fmla="*/ 290855 w 3840242"/>
              <a:gd name="connsiteY1" fmla="*/ 1369316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40242"/>
              <a:gd name="connsiteY0" fmla="*/ 0 h 1753472"/>
              <a:gd name="connsiteX1" fmla="*/ 443243 w 3840242"/>
              <a:gd name="connsiteY1" fmla="*/ 927867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380337 w 3878141"/>
              <a:gd name="connsiteY3" fmla="*/ 806608 h 1311552"/>
              <a:gd name="connsiteX4" fmla="*/ 0 w 3878141"/>
              <a:gd name="connsiteY4" fmla="*/ 0 h 131155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420611 w 3878141"/>
              <a:gd name="connsiteY3" fmla="*/ 378724 h 1311552"/>
              <a:gd name="connsiteX4" fmla="*/ 0 w 3878141"/>
              <a:gd name="connsiteY4" fmla="*/ 0 h 1311552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3420611 w 4826408"/>
              <a:gd name="connsiteY3" fmla="*/ 378724 h 927867"/>
              <a:gd name="connsiteX4" fmla="*/ 0 w 4826408"/>
              <a:gd name="connsiteY4" fmla="*/ 0 h 927867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0 w 4826408"/>
              <a:gd name="connsiteY3" fmla="*/ 0 h 927867"/>
              <a:gd name="connsiteX0" fmla="*/ 1601457 w 4383165"/>
              <a:gd name="connsiteY0" fmla="*/ 0 h 610367"/>
              <a:gd name="connsiteX1" fmla="*/ 0 w 4383165"/>
              <a:gd name="connsiteY1" fmla="*/ 610367 h 610367"/>
              <a:gd name="connsiteX2" fmla="*/ 4383165 w 4383165"/>
              <a:gd name="connsiteY2" fmla="*/ 363285 h 610367"/>
              <a:gd name="connsiteX3" fmla="*/ 1601457 w 4383165"/>
              <a:gd name="connsiteY3" fmla="*/ 0 h 610367"/>
              <a:gd name="connsiteX0" fmla="*/ 2045957 w 4827665"/>
              <a:gd name="connsiteY0" fmla="*/ 0 h 1139534"/>
              <a:gd name="connsiteX1" fmla="*/ 0 w 4827665"/>
              <a:gd name="connsiteY1" fmla="*/ 1139534 h 1139534"/>
              <a:gd name="connsiteX2" fmla="*/ 4827665 w 4827665"/>
              <a:gd name="connsiteY2" fmla="*/ 363285 h 1139534"/>
              <a:gd name="connsiteX3" fmla="*/ 2045957 w 4827665"/>
              <a:gd name="connsiteY3" fmla="*/ 0 h 1139534"/>
              <a:gd name="connsiteX0" fmla="*/ 760082 w 3541790"/>
              <a:gd name="connsiteY0" fmla="*/ 0 h 1625309"/>
              <a:gd name="connsiteX1" fmla="*/ 0 w 3541790"/>
              <a:gd name="connsiteY1" fmla="*/ 1625309 h 1625309"/>
              <a:gd name="connsiteX2" fmla="*/ 3541790 w 3541790"/>
              <a:gd name="connsiteY2" fmla="*/ 363285 h 1625309"/>
              <a:gd name="connsiteX3" fmla="*/ 760082 w 3541790"/>
              <a:gd name="connsiteY3" fmla="*/ 0 h 1625309"/>
              <a:gd name="connsiteX0" fmla="*/ 2979407 w 3541790"/>
              <a:gd name="connsiteY0" fmla="*/ 751140 h 1262024"/>
              <a:gd name="connsiteX1" fmla="*/ 0 w 3541790"/>
              <a:gd name="connsiteY1" fmla="*/ 1262024 h 1262024"/>
              <a:gd name="connsiteX2" fmla="*/ 3541790 w 3541790"/>
              <a:gd name="connsiteY2" fmla="*/ 0 h 1262024"/>
              <a:gd name="connsiteX3" fmla="*/ 2979407 w 3541790"/>
              <a:gd name="connsiteY3" fmla="*/ 751140 h 1262024"/>
              <a:gd name="connsiteX0" fmla="*/ 2979407 w 2979407"/>
              <a:gd name="connsiteY0" fmla="*/ 1475040 h 1985924"/>
              <a:gd name="connsiteX1" fmla="*/ 0 w 2979407"/>
              <a:gd name="connsiteY1" fmla="*/ 1985924 h 1985924"/>
              <a:gd name="connsiteX2" fmla="*/ 398540 w 2979407"/>
              <a:gd name="connsiteY2" fmla="*/ 0 h 1985924"/>
              <a:gd name="connsiteX3" fmla="*/ 2979407 w 2979407"/>
              <a:gd name="connsiteY3" fmla="*/ 1475040 h 1985924"/>
              <a:gd name="connsiteX0" fmla="*/ 3015126 w 3015126"/>
              <a:gd name="connsiteY0" fmla="*/ 1470278 h 1985924"/>
              <a:gd name="connsiteX1" fmla="*/ 0 w 3015126"/>
              <a:gd name="connsiteY1" fmla="*/ 1985924 h 1985924"/>
              <a:gd name="connsiteX2" fmla="*/ 398540 w 3015126"/>
              <a:gd name="connsiteY2" fmla="*/ 0 h 1985924"/>
              <a:gd name="connsiteX3" fmla="*/ 3015126 w 3015126"/>
              <a:gd name="connsiteY3" fmla="*/ 1470278 h 1985924"/>
              <a:gd name="connsiteX0" fmla="*/ 3005601 w 3005601"/>
              <a:gd name="connsiteY0" fmla="*/ 1470278 h 1954968"/>
              <a:gd name="connsiteX1" fmla="*/ 0 w 3005601"/>
              <a:gd name="connsiteY1" fmla="*/ 1954968 h 1954968"/>
              <a:gd name="connsiteX2" fmla="*/ 389015 w 3005601"/>
              <a:gd name="connsiteY2" fmla="*/ 0 h 1954968"/>
              <a:gd name="connsiteX3" fmla="*/ 3005601 w 3005601"/>
              <a:gd name="connsiteY3" fmla="*/ 1470278 h 1954968"/>
              <a:gd name="connsiteX0" fmla="*/ 3005601 w 3005601"/>
              <a:gd name="connsiteY0" fmla="*/ 1479803 h 1964493"/>
              <a:gd name="connsiteX1" fmla="*/ 0 w 3005601"/>
              <a:gd name="connsiteY1" fmla="*/ 1964493 h 1964493"/>
              <a:gd name="connsiteX2" fmla="*/ 374728 w 3005601"/>
              <a:gd name="connsiteY2" fmla="*/ 0 h 1964493"/>
              <a:gd name="connsiteX3" fmla="*/ 3005601 w 3005601"/>
              <a:gd name="connsiteY3" fmla="*/ 1479803 h 19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01" h="1964493">
                <a:moveTo>
                  <a:pt x="3005601" y="1479803"/>
                </a:moveTo>
                <a:lnTo>
                  <a:pt x="0" y="1964493"/>
                </a:lnTo>
                <a:lnTo>
                  <a:pt x="374728" y="0"/>
                </a:lnTo>
                <a:lnTo>
                  <a:pt x="3005601" y="1479803"/>
                </a:lnTo>
                <a:close/>
              </a:path>
            </a:pathLst>
          </a:cu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4535096" y="652677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7685509" y="59105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5005313" y="424796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R’</a:t>
            </a:r>
            <a:endParaRPr lang="de-DE" sz="1400" baseline="30000" dirty="0"/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4657613" y="644415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2" name="Freihandform 111"/>
          <p:cNvSpPr/>
          <p:nvPr/>
        </p:nvSpPr>
        <p:spPr>
          <a:xfrm>
            <a:off x="4067668" y="4709346"/>
            <a:ext cx="4312944" cy="1854972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944" h="1854972">
                <a:moveTo>
                  <a:pt x="0" y="416124"/>
                </a:moveTo>
                <a:lnTo>
                  <a:pt x="1951247" y="1854972"/>
                </a:lnTo>
                <a:lnTo>
                  <a:pt x="4312944" y="0"/>
                </a:lnTo>
                <a:lnTo>
                  <a:pt x="0" y="4161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13" name="Text Box 12"/>
          <p:cNvSpPr txBox="1">
            <a:spLocks noChangeArrowheads="1"/>
          </p:cNvSpPr>
          <p:nvPr/>
        </p:nvSpPr>
        <p:spPr bwMode="auto">
          <a:xfrm>
            <a:off x="3483014" y="4941754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A’=</a:t>
            </a:r>
            <a:endParaRPr lang="de-DE" sz="1400" baseline="30000" dirty="0"/>
          </a:p>
        </p:txBody>
      </p:sp>
      <p:sp>
        <p:nvSpPr>
          <p:cNvPr id="114" name="Text Box 12"/>
          <p:cNvSpPr txBox="1">
            <a:spLocks noChangeArrowheads="1"/>
          </p:cNvSpPr>
          <p:nvPr/>
        </p:nvSpPr>
        <p:spPr bwMode="auto">
          <a:xfrm>
            <a:off x="8375354" y="444012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116" name="Oval 9"/>
          <p:cNvSpPr>
            <a:spLocks noChangeArrowheads="1"/>
          </p:cNvSpPr>
          <p:nvPr/>
        </p:nvSpPr>
        <p:spPr bwMode="auto">
          <a:xfrm>
            <a:off x="8355245" y="4670954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" name="Freeform 79"/>
          <p:cNvSpPr>
            <a:spLocks/>
          </p:cNvSpPr>
          <p:nvPr/>
        </p:nvSpPr>
        <p:spPr bwMode="auto">
          <a:xfrm flipV="1">
            <a:off x="4056768" y="2735086"/>
            <a:ext cx="4327537" cy="2395086"/>
          </a:xfrm>
          <a:custGeom>
            <a:avLst/>
            <a:gdLst>
              <a:gd name="T0" fmla="*/ 12600 w 12600"/>
              <a:gd name="T1" fmla="*/ 6786 h 6980"/>
              <a:gd name="T2" fmla="*/ 5714 w 12600"/>
              <a:gd name="T3" fmla="*/ 6980 h 6980"/>
              <a:gd name="T4" fmla="*/ 0 w 12600"/>
              <a:gd name="T5" fmla="*/ 0 h 6980"/>
              <a:gd name="T6" fmla="*/ 12600 w 12600"/>
              <a:gd name="T7" fmla="*/ 6786 h 6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00" h="6980">
                <a:moveTo>
                  <a:pt x="12600" y="6786"/>
                </a:moveTo>
                <a:lnTo>
                  <a:pt x="5714" y="6980"/>
                </a:lnTo>
                <a:lnTo>
                  <a:pt x="0" y="0"/>
                </a:lnTo>
                <a:lnTo>
                  <a:pt x="12600" y="6786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122" name="Gerade Verbindung 121"/>
          <p:cNvCxnSpPr>
            <a:stCxn id="105" idx="2"/>
            <a:endCxn id="105" idx="0"/>
          </p:cNvCxnSpPr>
          <p:nvPr/>
        </p:nvCxnSpPr>
        <p:spPr>
          <a:xfrm>
            <a:off x="5062671" y="4518939"/>
            <a:ext cx="2630873" cy="1479803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3" name="Textfeld 122"/>
          <p:cNvSpPr txBox="1"/>
          <p:nvPr/>
        </p:nvSpPr>
        <p:spPr>
          <a:xfrm>
            <a:off x="6174369" y="5236208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10" name="Oval 9"/>
          <p:cNvSpPr>
            <a:spLocks noChangeArrowheads="1"/>
          </p:cNvSpPr>
          <p:nvPr/>
        </p:nvSpPr>
        <p:spPr bwMode="auto">
          <a:xfrm>
            <a:off x="7656263" y="5958984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5027754" y="448837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" name="Text Box 12"/>
          <p:cNvSpPr txBox="1">
            <a:spLocks noChangeArrowheads="1"/>
          </p:cNvSpPr>
          <p:nvPr/>
        </p:nvSpPr>
        <p:spPr bwMode="auto">
          <a:xfrm>
            <a:off x="5696116" y="491788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6" name="Text Box 12"/>
          <p:cNvSpPr txBox="1">
            <a:spLocks noChangeArrowheads="1"/>
          </p:cNvSpPr>
          <p:nvPr/>
        </p:nvSpPr>
        <p:spPr bwMode="auto">
          <a:xfrm>
            <a:off x="7034163" y="563206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7" name="Line 91"/>
          <p:cNvSpPr>
            <a:spLocks noChangeShapeType="1"/>
          </p:cNvSpPr>
          <p:nvPr/>
        </p:nvSpPr>
        <p:spPr bwMode="auto">
          <a:xfrm>
            <a:off x="7139458" y="2771776"/>
            <a:ext cx="0" cy="2924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8" name="Line 91"/>
          <p:cNvSpPr>
            <a:spLocks noChangeShapeType="1"/>
          </p:cNvSpPr>
          <p:nvPr/>
        </p:nvSpPr>
        <p:spPr bwMode="auto">
          <a:xfrm>
            <a:off x="5835763" y="4176584"/>
            <a:ext cx="0" cy="78370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9" name="Text Box 12"/>
          <p:cNvSpPr txBox="1">
            <a:spLocks noChangeArrowheads="1"/>
          </p:cNvSpPr>
          <p:nvPr/>
        </p:nvSpPr>
        <p:spPr bwMode="auto">
          <a:xfrm>
            <a:off x="5600946" y="395828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0" name="Text Box 12"/>
          <p:cNvSpPr txBox="1">
            <a:spLocks noChangeArrowheads="1"/>
          </p:cNvSpPr>
          <p:nvPr/>
        </p:nvSpPr>
        <p:spPr bwMode="auto">
          <a:xfrm>
            <a:off x="7051640" y="2469150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4" name="Oval 9"/>
          <p:cNvSpPr>
            <a:spLocks noChangeArrowheads="1"/>
          </p:cNvSpPr>
          <p:nvPr/>
        </p:nvSpPr>
        <p:spPr bwMode="auto">
          <a:xfrm>
            <a:off x="5798565" y="49192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5" name="Oval 9"/>
          <p:cNvSpPr>
            <a:spLocks noChangeArrowheads="1"/>
          </p:cNvSpPr>
          <p:nvPr/>
        </p:nvSpPr>
        <p:spPr bwMode="auto">
          <a:xfrm>
            <a:off x="7102094" y="565064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37" name="Gerade Verbindung 136"/>
          <p:cNvCxnSpPr/>
          <p:nvPr/>
        </p:nvCxnSpPr>
        <p:spPr>
          <a:xfrm flipV="1">
            <a:off x="5831681" y="2764631"/>
            <a:ext cx="1312069" cy="1423988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6666234" y="322843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1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5799980" y="4149747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45" name="Gerade Verbindung 144"/>
          <p:cNvCxnSpPr>
            <a:stCxn id="14" idx="2"/>
          </p:cNvCxnSpPr>
          <p:nvPr/>
        </p:nvCxnSpPr>
        <p:spPr>
          <a:xfrm flipH="1" flipV="1">
            <a:off x="4060790" y="5132709"/>
            <a:ext cx="1958260" cy="1424808"/>
          </a:xfrm>
          <a:prstGeom prst="lin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6" name="Textfeld 145"/>
          <p:cNvSpPr txBox="1"/>
          <p:nvPr/>
        </p:nvSpPr>
        <p:spPr>
          <a:xfrm flipH="1">
            <a:off x="4973420" y="5908212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e‘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117" name="Oval 9"/>
          <p:cNvSpPr>
            <a:spLocks noChangeArrowheads="1"/>
          </p:cNvSpPr>
          <p:nvPr/>
        </p:nvSpPr>
        <p:spPr bwMode="auto">
          <a:xfrm>
            <a:off x="5985728" y="653105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8" name="Text Box 12"/>
          <p:cNvSpPr txBox="1">
            <a:spLocks noChangeArrowheads="1"/>
          </p:cNvSpPr>
          <p:nvPr/>
        </p:nvSpPr>
        <p:spPr bwMode="auto">
          <a:xfrm>
            <a:off x="5618037" y="625342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49" name="Text Box 12"/>
          <p:cNvSpPr txBox="1">
            <a:spLocks noChangeArrowheads="1"/>
          </p:cNvSpPr>
          <p:nvPr/>
        </p:nvSpPr>
        <p:spPr bwMode="auto">
          <a:xfrm>
            <a:off x="4728796" y="56819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0" name="Line 91"/>
          <p:cNvSpPr>
            <a:spLocks noChangeShapeType="1"/>
          </p:cNvSpPr>
          <p:nvPr/>
        </p:nvSpPr>
        <p:spPr bwMode="auto">
          <a:xfrm>
            <a:off x="5689797" y="4305300"/>
            <a:ext cx="0" cy="202630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1" name="Line 91"/>
          <p:cNvSpPr>
            <a:spLocks noChangeShapeType="1"/>
          </p:cNvSpPr>
          <p:nvPr/>
        </p:nvSpPr>
        <p:spPr bwMode="auto">
          <a:xfrm>
            <a:off x="4843565" y="2647951"/>
            <a:ext cx="0" cy="306550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2" name="Text Box 12"/>
          <p:cNvSpPr txBox="1">
            <a:spLocks noChangeArrowheads="1"/>
          </p:cNvSpPr>
          <p:nvPr/>
        </p:nvSpPr>
        <p:spPr bwMode="auto">
          <a:xfrm>
            <a:off x="4569760" y="246033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3" name="Text Box 12"/>
          <p:cNvSpPr txBox="1">
            <a:spLocks noChangeArrowheads="1"/>
          </p:cNvSpPr>
          <p:nvPr/>
        </p:nvSpPr>
        <p:spPr bwMode="auto">
          <a:xfrm>
            <a:off x="5456090" y="432178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5" name="Oval 9"/>
          <p:cNvSpPr>
            <a:spLocks noChangeArrowheads="1"/>
          </p:cNvSpPr>
          <p:nvPr/>
        </p:nvSpPr>
        <p:spPr bwMode="auto">
          <a:xfrm>
            <a:off x="4806152" y="566718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6" name="Oval 9"/>
          <p:cNvSpPr>
            <a:spLocks noChangeArrowheads="1"/>
          </p:cNvSpPr>
          <p:nvPr/>
        </p:nvSpPr>
        <p:spPr bwMode="auto">
          <a:xfrm>
            <a:off x="5653159" y="6289502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59" name="Gerade Verbindung 158"/>
          <p:cNvCxnSpPr/>
          <p:nvPr/>
        </p:nvCxnSpPr>
        <p:spPr>
          <a:xfrm flipH="1" flipV="1">
            <a:off x="4843194" y="2655095"/>
            <a:ext cx="843231" cy="1652586"/>
          </a:xfrm>
          <a:prstGeom prst="lin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0" name="Textfeld 159"/>
          <p:cNvSpPr txBox="1"/>
          <p:nvPr/>
        </p:nvSpPr>
        <p:spPr>
          <a:xfrm flipH="1">
            <a:off x="5122688" y="3021505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161" name="Text Box 12"/>
          <p:cNvSpPr txBox="1">
            <a:spLocks noChangeArrowheads="1"/>
          </p:cNvSpPr>
          <p:nvPr/>
        </p:nvSpPr>
        <p:spPr bwMode="auto">
          <a:xfrm>
            <a:off x="4957050" y="334382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2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63" name="Textfeld 162"/>
          <p:cNvSpPr txBox="1"/>
          <p:nvPr/>
        </p:nvSpPr>
        <p:spPr>
          <a:xfrm>
            <a:off x="1" y="1816657"/>
            <a:ext cx="453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Verbindung von S</a:t>
            </a:r>
            <a:r>
              <a:rPr lang="de-AT" baseline="-25000" dirty="0" smtClean="0"/>
              <a:t>1</a:t>
            </a:r>
            <a:r>
              <a:rPr lang="de-AT" dirty="0" smtClean="0"/>
              <a:t> und S</a:t>
            </a:r>
            <a:r>
              <a:rPr lang="de-AT" baseline="-25000" dirty="0" smtClean="0"/>
              <a:t>2</a:t>
            </a:r>
            <a:r>
              <a:rPr lang="de-AT" dirty="0" smtClean="0"/>
              <a:t> liefert die Schnittgerade s der beiden Ebenen.</a:t>
            </a:r>
            <a:endParaRPr lang="de-AT" dirty="0"/>
          </a:p>
        </p:txBody>
      </p:sp>
      <p:sp>
        <p:nvSpPr>
          <p:cNvPr id="164" name="Textfeld 163"/>
          <p:cNvSpPr txBox="1"/>
          <p:nvPr/>
        </p:nvSpPr>
        <p:spPr>
          <a:xfrm>
            <a:off x="0" y="2491732"/>
            <a:ext cx="423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Jener Teil der Schnittgeraden, der innerhalb beider Figuren liegt, ist die Schnittstrecke der beiden Dreiecke.</a:t>
            </a:r>
            <a:endParaRPr lang="de-AT" dirty="0"/>
          </a:p>
        </p:txBody>
      </p:sp>
      <p:cxnSp>
        <p:nvCxnSpPr>
          <p:cNvPr id="165" name="Gerade Verbindung 164"/>
          <p:cNvCxnSpPr/>
          <p:nvPr/>
        </p:nvCxnSpPr>
        <p:spPr>
          <a:xfrm flipV="1">
            <a:off x="2770360" y="2955764"/>
            <a:ext cx="5513561" cy="1177954"/>
          </a:xfrm>
          <a:prstGeom prst="line">
            <a:avLst/>
          </a:prstGeom>
          <a:noFill/>
          <a:ln w="12700">
            <a:solidFill>
              <a:srgbClr val="FF6600"/>
            </a:solidFill>
            <a:prstDash val="sysDash"/>
            <a:round/>
            <a:headEnd/>
            <a:tailEnd/>
          </a:ln>
        </p:spPr>
      </p:cxnSp>
      <p:sp>
        <p:nvSpPr>
          <p:cNvPr id="166" name="Textfeld 165"/>
          <p:cNvSpPr txBox="1"/>
          <p:nvPr/>
        </p:nvSpPr>
        <p:spPr>
          <a:xfrm>
            <a:off x="6036695" y="3128252"/>
            <a:ext cx="585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cxnSp>
        <p:nvCxnSpPr>
          <p:cNvPr id="167" name="Gerade Verbindung 166"/>
          <p:cNvCxnSpPr/>
          <p:nvPr/>
        </p:nvCxnSpPr>
        <p:spPr>
          <a:xfrm flipV="1">
            <a:off x="5314950" y="3302794"/>
            <a:ext cx="1331119" cy="28336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4" name="Textfeld 153"/>
          <p:cNvSpPr txBox="1"/>
          <p:nvPr/>
        </p:nvSpPr>
        <p:spPr>
          <a:xfrm>
            <a:off x="1" y="3419708"/>
            <a:ext cx="322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Bestimme die Sichtbarkeit.</a:t>
            </a:r>
            <a:endParaRPr lang="de-AT" dirty="0"/>
          </a:p>
        </p:txBody>
      </p:sp>
      <p:cxnSp>
        <p:nvCxnSpPr>
          <p:cNvPr id="169" name="Gerade Verbindung 168"/>
          <p:cNvCxnSpPr>
            <a:endCxn id="77" idx="1"/>
          </p:cNvCxnSpPr>
          <p:nvPr/>
        </p:nvCxnSpPr>
        <p:spPr>
          <a:xfrm flipV="1">
            <a:off x="5317331" y="2735086"/>
            <a:ext cx="701941" cy="8558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0" name="Gerade Verbindung 169"/>
          <p:cNvCxnSpPr>
            <a:endCxn id="82" idx="0"/>
          </p:cNvCxnSpPr>
          <p:nvPr/>
        </p:nvCxnSpPr>
        <p:spPr>
          <a:xfrm flipH="1" flipV="1">
            <a:off x="6019555" y="2735086"/>
            <a:ext cx="2355301" cy="60502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Gerade Verbindung 170"/>
          <p:cNvCxnSpPr>
            <a:stCxn id="77" idx="0"/>
          </p:cNvCxnSpPr>
          <p:nvPr/>
        </p:nvCxnSpPr>
        <p:spPr>
          <a:xfrm flipH="1">
            <a:off x="6855333" y="2801654"/>
            <a:ext cx="1528972" cy="823208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2" name="Freihandform 171"/>
          <p:cNvSpPr/>
          <p:nvPr/>
        </p:nvSpPr>
        <p:spPr>
          <a:xfrm>
            <a:off x="4697368" y="698083"/>
            <a:ext cx="2985098" cy="4338664"/>
          </a:xfrm>
          <a:custGeom>
            <a:avLst/>
            <a:gdLst>
              <a:gd name="connsiteX0" fmla="*/ 1854926 w 4813663"/>
              <a:gd name="connsiteY0" fmla="*/ 0 h 3200400"/>
              <a:gd name="connsiteX1" fmla="*/ 0 w 4813663"/>
              <a:gd name="connsiteY1" fmla="*/ 711925 h 3200400"/>
              <a:gd name="connsiteX2" fmla="*/ 3337560 w 4813663"/>
              <a:gd name="connsiteY2" fmla="*/ 3200400 h 3200400"/>
              <a:gd name="connsiteX3" fmla="*/ 4813663 w 4813663"/>
              <a:gd name="connsiteY3" fmla="*/ 202474 h 3200400"/>
              <a:gd name="connsiteX0" fmla="*/ 1862221 w 4820958"/>
              <a:gd name="connsiteY0" fmla="*/ 0 h 3200400"/>
              <a:gd name="connsiteX1" fmla="*/ 0 w 4820958"/>
              <a:gd name="connsiteY1" fmla="*/ 720156 h 3200400"/>
              <a:gd name="connsiteX2" fmla="*/ 3344855 w 4820958"/>
              <a:gd name="connsiteY2" fmla="*/ 3200400 h 3200400"/>
              <a:gd name="connsiteX3" fmla="*/ 4820958 w 4820958"/>
              <a:gd name="connsiteY3" fmla="*/ 202474 h 3200400"/>
              <a:gd name="connsiteX0" fmla="*/ 6253152 w 6253152"/>
              <a:gd name="connsiteY0" fmla="*/ 0 h 5255537"/>
              <a:gd name="connsiteX1" fmla="*/ 0 w 6253152"/>
              <a:gd name="connsiteY1" fmla="*/ 2775293 h 5255537"/>
              <a:gd name="connsiteX2" fmla="*/ 3344855 w 6253152"/>
              <a:gd name="connsiteY2" fmla="*/ 5255537 h 5255537"/>
              <a:gd name="connsiteX3" fmla="*/ 4820958 w 6253152"/>
              <a:gd name="connsiteY3" fmla="*/ 2257611 h 5255537"/>
              <a:gd name="connsiteX0" fmla="*/ 2908297 w 2908297"/>
              <a:gd name="connsiteY0" fmla="*/ 0 h 5255537"/>
              <a:gd name="connsiteX1" fmla="*/ 2548951 w 2908297"/>
              <a:gd name="connsiteY1" fmla="*/ 3218912 h 5255537"/>
              <a:gd name="connsiteX2" fmla="*/ 0 w 2908297"/>
              <a:gd name="connsiteY2" fmla="*/ 5255537 h 5255537"/>
              <a:gd name="connsiteX3" fmla="*/ 1476103 w 2908297"/>
              <a:gd name="connsiteY3" fmla="*/ 2257611 h 5255537"/>
              <a:gd name="connsiteX0" fmla="*/ 1432194 w 4055565"/>
              <a:gd name="connsiteY0" fmla="*/ 0 h 4332083"/>
              <a:gd name="connsiteX1" fmla="*/ 1072848 w 4055565"/>
              <a:gd name="connsiteY1" fmla="*/ 3218912 h 4332083"/>
              <a:gd name="connsiteX2" fmla="*/ 4055565 w 4055565"/>
              <a:gd name="connsiteY2" fmla="*/ 4332083 h 4332083"/>
              <a:gd name="connsiteX3" fmla="*/ 0 w 4055565"/>
              <a:gd name="connsiteY3" fmla="*/ 2257611 h 4332083"/>
              <a:gd name="connsiteX0" fmla="*/ 359346 w 2982717"/>
              <a:gd name="connsiteY0" fmla="*/ 0 h 4332083"/>
              <a:gd name="connsiteX1" fmla="*/ 0 w 2982717"/>
              <a:gd name="connsiteY1" fmla="*/ 3218912 h 4332083"/>
              <a:gd name="connsiteX2" fmla="*/ 2982717 w 2982717"/>
              <a:gd name="connsiteY2" fmla="*/ 4332083 h 4332083"/>
              <a:gd name="connsiteX3" fmla="*/ 1951009 w 2982717"/>
              <a:gd name="connsiteY3" fmla="*/ 2592589 h 4332083"/>
              <a:gd name="connsiteX0" fmla="*/ 1608724 w 2982717"/>
              <a:gd name="connsiteY0" fmla="*/ 0 h 2313160"/>
              <a:gd name="connsiteX1" fmla="*/ 0 w 2982717"/>
              <a:gd name="connsiteY1" fmla="*/ 1199989 h 2313160"/>
              <a:gd name="connsiteX2" fmla="*/ 2982717 w 2982717"/>
              <a:gd name="connsiteY2" fmla="*/ 2313160 h 2313160"/>
              <a:gd name="connsiteX3" fmla="*/ 1951009 w 2982717"/>
              <a:gd name="connsiteY3" fmla="*/ 573666 h 2313160"/>
              <a:gd name="connsiteX0" fmla="*/ 1608724 w 2982717"/>
              <a:gd name="connsiteY0" fmla="*/ 2022908 h 4336068"/>
              <a:gd name="connsiteX1" fmla="*/ 355905 w 2982717"/>
              <a:gd name="connsiteY1" fmla="*/ 14073 h 4336068"/>
              <a:gd name="connsiteX2" fmla="*/ 0 w 2982717"/>
              <a:gd name="connsiteY2" fmla="*/ 3222897 h 4336068"/>
              <a:gd name="connsiteX3" fmla="*/ 2982717 w 2982717"/>
              <a:gd name="connsiteY3" fmla="*/ 4336068 h 4336068"/>
              <a:gd name="connsiteX4" fmla="*/ 1951009 w 2982717"/>
              <a:gd name="connsiteY4" fmla="*/ 2596574 h 4336068"/>
              <a:gd name="connsiteX0" fmla="*/ 1608724 w 2982717"/>
              <a:gd name="connsiteY0" fmla="*/ 2008835 h 4321995"/>
              <a:gd name="connsiteX1" fmla="*/ 355905 w 2982717"/>
              <a:gd name="connsiteY1" fmla="*/ 0 h 4321995"/>
              <a:gd name="connsiteX2" fmla="*/ 0 w 2982717"/>
              <a:gd name="connsiteY2" fmla="*/ 3208824 h 4321995"/>
              <a:gd name="connsiteX3" fmla="*/ 2982717 w 2982717"/>
              <a:gd name="connsiteY3" fmla="*/ 4321995 h 4321995"/>
              <a:gd name="connsiteX4" fmla="*/ 1951009 w 2982717"/>
              <a:gd name="connsiteY4" fmla="*/ 2582501 h 4321995"/>
              <a:gd name="connsiteX0" fmla="*/ 1575386 w 2982717"/>
              <a:gd name="connsiteY0" fmla="*/ 1994548 h 4321995"/>
              <a:gd name="connsiteX1" fmla="*/ 355905 w 2982717"/>
              <a:gd name="connsiteY1" fmla="*/ 0 h 4321995"/>
              <a:gd name="connsiteX2" fmla="*/ 0 w 2982717"/>
              <a:gd name="connsiteY2" fmla="*/ 3208824 h 4321995"/>
              <a:gd name="connsiteX3" fmla="*/ 2982717 w 2982717"/>
              <a:gd name="connsiteY3" fmla="*/ 4321995 h 4321995"/>
              <a:gd name="connsiteX4" fmla="*/ 1951009 w 2982717"/>
              <a:gd name="connsiteY4" fmla="*/ 2582501 h 4321995"/>
              <a:gd name="connsiteX0" fmla="*/ 1575386 w 2982717"/>
              <a:gd name="connsiteY0" fmla="*/ 1994548 h 4321995"/>
              <a:gd name="connsiteX1" fmla="*/ 355905 w 2982717"/>
              <a:gd name="connsiteY1" fmla="*/ 0 h 4321995"/>
              <a:gd name="connsiteX2" fmla="*/ 0 w 2982717"/>
              <a:gd name="connsiteY2" fmla="*/ 3208824 h 4321995"/>
              <a:gd name="connsiteX3" fmla="*/ 2982717 w 2982717"/>
              <a:gd name="connsiteY3" fmla="*/ 4321995 h 4321995"/>
              <a:gd name="connsiteX4" fmla="*/ 1934340 w 2982717"/>
              <a:gd name="connsiteY4" fmla="*/ 2592026 h 4321995"/>
              <a:gd name="connsiteX0" fmla="*/ 1575386 w 2970811"/>
              <a:gd name="connsiteY0" fmla="*/ 1994548 h 4300564"/>
              <a:gd name="connsiteX1" fmla="*/ 355905 w 2970811"/>
              <a:gd name="connsiteY1" fmla="*/ 0 h 4300564"/>
              <a:gd name="connsiteX2" fmla="*/ 0 w 2970811"/>
              <a:gd name="connsiteY2" fmla="*/ 3208824 h 4300564"/>
              <a:gd name="connsiteX3" fmla="*/ 2970811 w 2970811"/>
              <a:gd name="connsiteY3" fmla="*/ 4300564 h 4300564"/>
              <a:gd name="connsiteX4" fmla="*/ 1934340 w 2970811"/>
              <a:gd name="connsiteY4" fmla="*/ 2592026 h 4300564"/>
              <a:gd name="connsiteX0" fmla="*/ 1575386 w 2968430"/>
              <a:gd name="connsiteY0" fmla="*/ 1994548 h 4312470"/>
              <a:gd name="connsiteX1" fmla="*/ 355905 w 2968430"/>
              <a:gd name="connsiteY1" fmla="*/ 0 h 4312470"/>
              <a:gd name="connsiteX2" fmla="*/ 0 w 2968430"/>
              <a:gd name="connsiteY2" fmla="*/ 3208824 h 4312470"/>
              <a:gd name="connsiteX3" fmla="*/ 2968430 w 2968430"/>
              <a:gd name="connsiteY3" fmla="*/ 4312470 h 4312470"/>
              <a:gd name="connsiteX4" fmla="*/ 1934340 w 2968430"/>
              <a:gd name="connsiteY4" fmla="*/ 2592026 h 4312470"/>
              <a:gd name="connsiteX0" fmla="*/ 1592054 w 2985098"/>
              <a:gd name="connsiteY0" fmla="*/ 1994548 h 4312470"/>
              <a:gd name="connsiteX1" fmla="*/ 372573 w 2985098"/>
              <a:gd name="connsiteY1" fmla="*/ 0 h 4312470"/>
              <a:gd name="connsiteX2" fmla="*/ 0 w 2985098"/>
              <a:gd name="connsiteY2" fmla="*/ 3211205 h 4312470"/>
              <a:gd name="connsiteX3" fmla="*/ 2985098 w 2985098"/>
              <a:gd name="connsiteY3" fmla="*/ 4312470 h 4312470"/>
              <a:gd name="connsiteX4" fmla="*/ 1951008 w 2985098"/>
              <a:gd name="connsiteY4" fmla="*/ 2592026 h 4312470"/>
              <a:gd name="connsiteX0" fmla="*/ 1592054 w 2985098"/>
              <a:gd name="connsiteY0" fmla="*/ 2020742 h 4338664"/>
              <a:gd name="connsiteX1" fmla="*/ 358285 w 2985098"/>
              <a:gd name="connsiteY1" fmla="*/ 0 h 4338664"/>
              <a:gd name="connsiteX2" fmla="*/ 0 w 2985098"/>
              <a:gd name="connsiteY2" fmla="*/ 3237399 h 4338664"/>
              <a:gd name="connsiteX3" fmla="*/ 2985098 w 2985098"/>
              <a:gd name="connsiteY3" fmla="*/ 4338664 h 4338664"/>
              <a:gd name="connsiteX4" fmla="*/ 1951008 w 2985098"/>
              <a:gd name="connsiteY4" fmla="*/ 2618220 h 4338664"/>
              <a:gd name="connsiteX0" fmla="*/ 1592054 w 2985098"/>
              <a:gd name="connsiteY0" fmla="*/ 2020742 h 4338664"/>
              <a:gd name="connsiteX1" fmla="*/ 370191 w 2985098"/>
              <a:gd name="connsiteY1" fmla="*/ 0 h 4338664"/>
              <a:gd name="connsiteX2" fmla="*/ 0 w 2985098"/>
              <a:gd name="connsiteY2" fmla="*/ 3237399 h 4338664"/>
              <a:gd name="connsiteX3" fmla="*/ 2985098 w 2985098"/>
              <a:gd name="connsiteY3" fmla="*/ 4338664 h 4338664"/>
              <a:gd name="connsiteX4" fmla="*/ 1951008 w 2985098"/>
              <a:gd name="connsiteY4" fmla="*/ 2618220 h 43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5098" h="4338664">
                <a:moveTo>
                  <a:pt x="1592054" y="2020742"/>
                </a:moveTo>
                <a:lnTo>
                  <a:pt x="370191" y="0"/>
                </a:lnTo>
                <a:lnTo>
                  <a:pt x="0" y="3237399"/>
                </a:lnTo>
                <a:lnTo>
                  <a:pt x="2985098" y="4338664"/>
                </a:lnTo>
                <a:lnTo>
                  <a:pt x="1951008" y="26182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73" name="Freihandform 172"/>
          <p:cNvSpPr/>
          <p:nvPr/>
        </p:nvSpPr>
        <p:spPr>
          <a:xfrm>
            <a:off x="4056742" y="4047480"/>
            <a:ext cx="1561756" cy="1081708"/>
          </a:xfrm>
          <a:custGeom>
            <a:avLst/>
            <a:gdLst>
              <a:gd name="connsiteX0" fmla="*/ 0 w 3054096"/>
              <a:gd name="connsiteY0" fmla="*/ 1170432 h 1389888"/>
              <a:gd name="connsiteX1" fmla="*/ 3054096 w 3054096"/>
              <a:gd name="connsiteY1" fmla="*/ 0 h 1389888"/>
              <a:gd name="connsiteX2" fmla="*/ 2368296 w 3054096"/>
              <a:gd name="connsiteY2" fmla="*/ 1389888 h 1389888"/>
              <a:gd name="connsiteX0" fmla="*/ 0 w 3589853"/>
              <a:gd name="connsiteY0" fmla="*/ 1170432 h 2675480"/>
              <a:gd name="connsiteX1" fmla="*/ 3054096 w 3589853"/>
              <a:gd name="connsiteY1" fmla="*/ 0 h 2675480"/>
              <a:gd name="connsiteX2" fmla="*/ 3554300 w 3589853"/>
              <a:gd name="connsiteY2" fmla="*/ 2675480 h 2675480"/>
              <a:gd name="connsiteX0" fmla="*/ 0 w 3598615"/>
              <a:gd name="connsiteY0" fmla="*/ 1170432 h 2711694"/>
              <a:gd name="connsiteX1" fmla="*/ 3054096 w 3598615"/>
              <a:gd name="connsiteY1" fmla="*/ 0 h 2711694"/>
              <a:gd name="connsiteX2" fmla="*/ 3563353 w 3598615"/>
              <a:gd name="connsiteY2" fmla="*/ 2711694 h 2711694"/>
              <a:gd name="connsiteX0" fmla="*/ 0 w 3589120"/>
              <a:gd name="connsiteY0" fmla="*/ 0 h 2692883"/>
              <a:gd name="connsiteX1" fmla="*/ 2646690 w 3589120"/>
              <a:gd name="connsiteY1" fmla="*/ 2622970 h 2692883"/>
              <a:gd name="connsiteX2" fmla="*/ 3563353 w 3589120"/>
              <a:gd name="connsiteY2" fmla="*/ 1541262 h 2692883"/>
              <a:gd name="connsiteX0" fmla="*/ 1616099 w 1616099"/>
              <a:gd name="connsiteY0" fmla="*/ 321238 h 1221535"/>
              <a:gd name="connsiteX1" fmla="*/ 25768 w 1616099"/>
              <a:gd name="connsiteY1" fmla="*/ 1151622 h 1221535"/>
              <a:gd name="connsiteX2" fmla="*/ 942431 w 1616099"/>
              <a:gd name="connsiteY2" fmla="*/ 69914 h 1221535"/>
              <a:gd name="connsiteX0" fmla="*/ 1590331 w 1590331"/>
              <a:gd name="connsiteY0" fmla="*/ 251324 h 1081708"/>
              <a:gd name="connsiteX1" fmla="*/ 0 w 1590331"/>
              <a:gd name="connsiteY1" fmla="*/ 1081708 h 1081708"/>
              <a:gd name="connsiteX2" fmla="*/ 916663 w 1590331"/>
              <a:gd name="connsiteY2" fmla="*/ 0 h 1081708"/>
              <a:gd name="connsiteX0" fmla="*/ 1590331 w 1590331"/>
              <a:gd name="connsiteY0" fmla="*/ 251324 h 1100758"/>
              <a:gd name="connsiteX1" fmla="*/ 0 w 1590331"/>
              <a:gd name="connsiteY1" fmla="*/ 1100758 h 1100758"/>
              <a:gd name="connsiteX2" fmla="*/ 916663 w 1590331"/>
              <a:gd name="connsiteY2" fmla="*/ 0 h 1100758"/>
              <a:gd name="connsiteX0" fmla="*/ 1552231 w 1552231"/>
              <a:gd name="connsiteY0" fmla="*/ 275137 h 1100758"/>
              <a:gd name="connsiteX1" fmla="*/ 0 w 1552231"/>
              <a:gd name="connsiteY1" fmla="*/ 1100758 h 1100758"/>
              <a:gd name="connsiteX2" fmla="*/ 916663 w 1552231"/>
              <a:gd name="connsiteY2" fmla="*/ 0 h 1100758"/>
              <a:gd name="connsiteX0" fmla="*/ 1552231 w 1552231"/>
              <a:gd name="connsiteY0" fmla="*/ 256087 h 1081708"/>
              <a:gd name="connsiteX1" fmla="*/ 0 w 1552231"/>
              <a:gd name="connsiteY1" fmla="*/ 1081708 h 1081708"/>
              <a:gd name="connsiteX2" fmla="*/ 883325 w 1552231"/>
              <a:gd name="connsiteY2" fmla="*/ 0 h 1081708"/>
              <a:gd name="connsiteX0" fmla="*/ 1566518 w 1566518"/>
              <a:gd name="connsiteY0" fmla="*/ 251325 h 1081708"/>
              <a:gd name="connsiteX1" fmla="*/ 0 w 1566518"/>
              <a:gd name="connsiteY1" fmla="*/ 1081708 h 1081708"/>
              <a:gd name="connsiteX2" fmla="*/ 883325 w 1566518"/>
              <a:gd name="connsiteY2" fmla="*/ 0 h 1081708"/>
              <a:gd name="connsiteX0" fmla="*/ 1561756 w 1561756"/>
              <a:gd name="connsiteY0" fmla="*/ 239418 h 1081708"/>
              <a:gd name="connsiteX1" fmla="*/ 0 w 1561756"/>
              <a:gd name="connsiteY1" fmla="*/ 1081708 h 1081708"/>
              <a:gd name="connsiteX2" fmla="*/ 883325 w 1561756"/>
              <a:gd name="connsiteY2" fmla="*/ 0 h 108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1756" h="1081708">
                <a:moveTo>
                  <a:pt x="1561756" y="239418"/>
                </a:moveTo>
                <a:lnTo>
                  <a:pt x="0" y="1081708"/>
                </a:lnTo>
                <a:lnTo>
                  <a:pt x="8833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6607090" y="3271514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5988933" y="269782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2" name="Oval 9"/>
          <p:cNvSpPr>
            <a:spLocks noChangeArrowheads="1"/>
          </p:cNvSpPr>
          <p:nvPr/>
        </p:nvSpPr>
        <p:spPr bwMode="auto">
          <a:xfrm>
            <a:off x="5287312" y="3552862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1" name="Oval 9"/>
          <p:cNvSpPr>
            <a:spLocks noChangeArrowheads="1"/>
          </p:cNvSpPr>
          <p:nvPr/>
        </p:nvSpPr>
        <p:spPr bwMode="auto">
          <a:xfrm>
            <a:off x="7104677" y="273526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8" name="Oval 9"/>
          <p:cNvSpPr>
            <a:spLocks noChangeArrowheads="1"/>
          </p:cNvSpPr>
          <p:nvPr/>
        </p:nvSpPr>
        <p:spPr bwMode="auto">
          <a:xfrm>
            <a:off x="4811148" y="261959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4" name="Oval 9"/>
          <p:cNvSpPr>
            <a:spLocks noChangeArrowheads="1"/>
          </p:cNvSpPr>
          <p:nvPr/>
        </p:nvSpPr>
        <p:spPr bwMode="auto">
          <a:xfrm>
            <a:off x="8347387" y="2758583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652153" y="499202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7" name="Oval 9"/>
          <p:cNvSpPr>
            <a:spLocks noChangeArrowheads="1"/>
          </p:cNvSpPr>
          <p:nvPr/>
        </p:nvSpPr>
        <p:spPr bwMode="auto">
          <a:xfrm>
            <a:off x="5651881" y="426649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4662346" y="389824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2" name="Oval 9"/>
          <p:cNvSpPr>
            <a:spLocks noChangeArrowheads="1"/>
          </p:cNvSpPr>
          <p:nvPr/>
        </p:nvSpPr>
        <p:spPr bwMode="auto">
          <a:xfrm>
            <a:off x="4028419" y="5097204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5030163" y="66864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8" name="Textfeld 167"/>
          <p:cNvSpPr txBox="1"/>
          <p:nvPr/>
        </p:nvSpPr>
        <p:spPr>
          <a:xfrm>
            <a:off x="6162871" y="3343514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780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1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2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2" grpId="0" animBg="1"/>
      <p:bldP spid="17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Freihandform 175"/>
          <p:cNvSpPr/>
          <p:nvPr/>
        </p:nvSpPr>
        <p:spPr>
          <a:xfrm>
            <a:off x="5324477" y="2732636"/>
            <a:ext cx="3062022" cy="903097"/>
          </a:xfrm>
          <a:custGeom>
            <a:avLst/>
            <a:gdLst>
              <a:gd name="connsiteX0" fmla="*/ 3172691 w 3652982"/>
              <a:gd name="connsiteY0" fmla="*/ 0 h 2272145"/>
              <a:gd name="connsiteX1" fmla="*/ 3652982 w 3652982"/>
              <a:gd name="connsiteY1" fmla="*/ 655782 h 2272145"/>
              <a:gd name="connsiteX2" fmla="*/ 0 w 3652982"/>
              <a:gd name="connsiteY2" fmla="*/ 2272145 h 2272145"/>
              <a:gd name="connsiteX3" fmla="*/ 1173018 w 3652982"/>
              <a:gd name="connsiteY3" fmla="*/ 1117600 h 2272145"/>
              <a:gd name="connsiteX4" fmla="*/ 1228436 w 3652982"/>
              <a:gd name="connsiteY4" fmla="*/ 1376218 h 2272145"/>
              <a:gd name="connsiteX5" fmla="*/ 3172691 w 3652982"/>
              <a:gd name="connsiteY5" fmla="*/ 0 h 2272145"/>
              <a:gd name="connsiteX0" fmla="*/ 3563952 w 4044243"/>
              <a:gd name="connsiteY0" fmla="*/ 0 h 2443864"/>
              <a:gd name="connsiteX1" fmla="*/ 4044243 w 4044243"/>
              <a:gd name="connsiteY1" fmla="*/ 655782 h 2443864"/>
              <a:gd name="connsiteX2" fmla="*/ 0 w 4044243"/>
              <a:gd name="connsiteY2" fmla="*/ 2443864 h 2443864"/>
              <a:gd name="connsiteX3" fmla="*/ 1564279 w 4044243"/>
              <a:gd name="connsiteY3" fmla="*/ 1117600 h 2443864"/>
              <a:gd name="connsiteX4" fmla="*/ 1619697 w 4044243"/>
              <a:gd name="connsiteY4" fmla="*/ 1376218 h 2443864"/>
              <a:gd name="connsiteX5" fmla="*/ 3563952 w 4044243"/>
              <a:gd name="connsiteY5" fmla="*/ 0 h 2443864"/>
              <a:gd name="connsiteX0" fmla="*/ 3584274 w 4064565"/>
              <a:gd name="connsiteY0" fmla="*/ 0 h 1376218"/>
              <a:gd name="connsiteX1" fmla="*/ 4064565 w 4064565"/>
              <a:gd name="connsiteY1" fmla="*/ 655782 h 1376218"/>
              <a:gd name="connsiteX2" fmla="*/ 0 w 4064565"/>
              <a:gd name="connsiteY2" fmla="*/ 626806 h 1376218"/>
              <a:gd name="connsiteX3" fmla="*/ 1584601 w 4064565"/>
              <a:gd name="connsiteY3" fmla="*/ 1117600 h 1376218"/>
              <a:gd name="connsiteX4" fmla="*/ 1640019 w 4064565"/>
              <a:gd name="connsiteY4" fmla="*/ 1376218 h 1376218"/>
              <a:gd name="connsiteX5" fmla="*/ 3584274 w 4064565"/>
              <a:gd name="connsiteY5" fmla="*/ 0 h 1376218"/>
              <a:gd name="connsiteX0" fmla="*/ 3584274 w 4064565"/>
              <a:gd name="connsiteY0" fmla="*/ 0 h 3110992"/>
              <a:gd name="connsiteX1" fmla="*/ 4064565 w 4064565"/>
              <a:gd name="connsiteY1" fmla="*/ 655782 h 3110992"/>
              <a:gd name="connsiteX2" fmla="*/ 0 w 4064565"/>
              <a:gd name="connsiteY2" fmla="*/ 626806 h 3110992"/>
              <a:gd name="connsiteX3" fmla="*/ 3376825 w 4064565"/>
              <a:gd name="connsiteY3" fmla="*/ 3110992 h 3110992"/>
              <a:gd name="connsiteX4" fmla="*/ 1640019 w 4064565"/>
              <a:gd name="connsiteY4" fmla="*/ 1376218 h 3110992"/>
              <a:gd name="connsiteX5" fmla="*/ 3584274 w 4064565"/>
              <a:gd name="connsiteY5" fmla="*/ 0 h 3110992"/>
              <a:gd name="connsiteX0" fmla="*/ 3584274 w 4849563"/>
              <a:gd name="connsiteY0" fmla="*/ 0 h 3110992"/>
              <a:gd name="connsiteX1" fmla="*/ 4064565 w 4849563"/>
              <a:gd name="connsiteY1" fmla="*/ 655782 h 3110992"/>
              <a:gd name="connsiteX2" fmla="*/ 0 w 4849563"/>
              <a:gd name="connsiteY2" fmla="*/ 626806 h 3110992"/>
              <a:gd name="connsiteX3" fmla="*/ 3376825 w 4849563"/>
              <a:gd name="connsiteY3" fmla="*/ 3110992 h 3110992"/>
              <a:gd name="connsiteX4" fmla="*/ 4849563 w 4849563"/>
              <a:gd name="connsiteY4" fmla="*/ 114346 h 3110992"/>
              <a:gd name="connsiteX5" fmla="*/ 3584274 w 4849563"/>
              <a:gd name="connsiteY5" fmla="*/ 0 h 3110992"/>
              <a:gd name="connsiteX0" fmla="*/ 2615010 w 4849563"/>
              <a:gd name="connsiteY0" fmla="*/ 388574 h 2996646"/>
              <a:gd name="connsiteX1" fmla="*/ 4064565 w 4849563"/>
              <a:gd name="connsiteY1" fmla="*/ 541436 h 2996646"/>
              <a:gd name="connsiteX2" fmla="*/ 0 w 4849563"/>
              <a:gd name="connsiteY2" fmla="*/ 512460 h 2996646"/>
              <a:gd name="connsiteX3" fmla="*/ 3376825 w 4849563"/>
              <a:gd name="connsiteY3" fmla="*/ 2996646 h 2996646"/>
              <a:gd name="connsiteX4" fmla="*/ 4849563 w 4849563"/>
              <a:gd name="connsiteY4" fmla="*/ 0 h 2996646"/>
              <a:gd name="connsiteX5" fmla="*/ 2615010 w 4849563"/>
              <a:gd name="connsiteY5" fmla="*/ 388574 h 2996646"/>
              <a:gd name="connsiteX0" fmla="*/ 2615010 w 4849563"/>
              <a:gd name="connsiteY0" fmla="*/ 596946 h 3205018"/>
              <a:gd name="connsiteX1" fmla="*/ 1897437 w 4849563"/>
              <a:gd name="connsiteY1" fmla="*/ 0 h 3205018"/>
              <a:gd name="connsiteX2" fmla="*/ 0 w 4849563"/>
              <a:gd name="connsiteY2" fmla="*/ 720832 h 3205018"/>
              <a:gd name="connsiteX3" fmla="*/ 3376825 w 4849563"/>
              <a:gd name="connsiteY3" fmla="*/ 3205018 h 3205018"/>
              <a:gd name="connsiteX4" fmla="*/ 4849563 w 4849563"/>
              <a:gd name="connsiteY4" fmla="*/ 208372 h 3205018"/>
              <a:gd name="connsiteX5" fmla="*/ 2615010 w 4849563"/>
              <a:gd name="connsiteY5" fmla="*/ 596946 h 3205018"/>
              <a:gd name="connsiteX0" fmla="*/ 2615010 w 6392613"/>
              <a:gd name="connsiteY0" fmla="*/ 596946 h 3205018"/>
              <a:gd name="connsiteX1" fmla="*/ 1897437 w 6392613"/>
              <a:gd name="connsiteY1" fmla="*/ 0 h 3205018"/>
              <a:gd name="connsiteX2" fmla="*/ 0 w 6392613"/>
              <a:gd name="connsiteY2" fmla="*/ 720832 h 3205018"/>
              <a:gd name="connsiteX3" fmla="*/ 3376825 w 6392613"/>
              <a:gd name="connsiteY3" fmla="*/ 3205018 h 3205018"/>
              <a:gd name="connsiteX4" fmla="*/ 6392613 w 6392613"/>
              <a:gd name="connsiteY4" fmla="*/ 17872 h 3205018"/>
              <a:gd name="connsiteX5" fmla="*/ 2615010 w 6392613"/>
              <a:gd name="connsiteY5" fmla="*/ 596946 h 3205018"/>
              <a:gd name="connsiteX0" fmla="*/ 4034235 w 6392613"/>
              <a:gd name="connsiteY0" fmla="*/ 0 h 3236722"/>
              <a:gd name="connsiteX1" fmla="*/ 1897437 w 6392613"/>
              <a:gd name="connsiteY1" fmla="*/ 31704 h 3236722"/>
              <a:gd name="connsiteX2" fmla="*/ 0 w 6392613"/>
              <a:gd name="connsiteY2" fmla="*/ 752536 h 3236722"/>
              <a:gd name="connsiteX3" fmla="*/ 3376825 w 6392613"/>
              <a:gd name="connsiteY3" fmla="*/ 3236722 h 3236722"/>
              <a:gd name="connsiteX4" fmla="*/ 6392613 w 6392613"/>
              <a:gd name="connsiteY4" fmla="*/ 49576 h 3236722"/>
              <a:gd name="connsiteX5" fmla="*/ 4034235 w 6392613"/>
              <a:gd name="connsiteY5" fmla="*/ 0 h 3236722"/>
              <a:gd name="connsiteX0" fmla="*/ 4034235 w 6392613"/>
              <a:gd name="connsiteY0" fmla="*/ 0 h 3236722"/>
              <a:gd name="connsiteX1" fmla="*/ 1897437 w 6392613"/>
              <a:gd name="connsiteY1" fmla="*/ 31704 h 3236722"/>
              <a:gd name="connsiteX2" fmla="*/ 3290110 w 6392613"/>
              <a:gd name="connsiteY2" fmla="*/ 839238 h 3236722"/>
              <a:gd name="connsiteX3" fmla="*/ 0 w 6392613"/>
              <a:gd name="connsiteY3" fmla="*/ 752536 h 3236722"/>
              <a:gd name="connsiteX4" fmla="*/ 3376825 w 6392613"/>
              <a:gd name="connsiteY4" fmla="*/ 3236722 h 3236722"/>
              <a:gd name="connsiteX5" fmla="*/ 6392613 w 6392613"/>
              <a:gd name="connsiteY5" fmla="*/ 49576 h 3236722"/>
              <a:gd name="connsiteX6" fmla="*/ 4034235 w 6392613"/>
              <a:gd name="connsiteY6" fmla="*/ 0 h 3236722"/>
              <a:gd name="connsiteX0" fmla="*/ 4034235 w 6392613"/>
              <a:gd name="connsiteY0" fmla="*/ 0 h 3236722"/>
              <a:gd name="connsiteX1" fmla="*/ 3290110 w 6392613"/>
              <a:gd name="connsiteY1" fmla="*/ 839238 h 3236722"/>
              <a:gd name="connsiteX2" fmla="*/ 0 w 6392613"/>
              <a:gd name="connsiteY2" fmla="*/ 752536 h 3236722"/>
              <a:gd name="connsiteX3" fmla="*/ 3376825 w 6392613"/>
              <a:gd name="connsiteY3" fmla="*/ 3236722 h 3236722"/>
              <a:gd name="connsiteX4" fmla="*/ 6392613 w 6392613"/>
              <a:gd name="connsiteY4" fmla="*/ 49576 h 3236722"/>
              <a:gd name="connsiteX5" fmla="*/ 4034235 w 6392613"/>
              <a:gd name="connsiteY5" fmla="*/ 0 h 3236722"/>
              <a:gd name="connsiteX0" fmla="*/ 744125 w 3102503"/>
              <a:gd name="connsiteY0" fmla="*/ 0 h 3236722"/>
              <a:gd name="connsiteX1" fmla="*/ 0 w 3102503"/>
              <a:gd name="connsiteY1" fmla="*/ 839238 h 3236722"/>
              <a:gd name="connsiteX2" fmla="*/ 1520015 w 3102503"/>
              <a:gd name="connsiteY2" fmla="*/ 695386 h 3236722"/>
              <a:gd name="connsiteX3" fmla="*/ 86715 w 3102503"/>
              <a:gd name="connsiteY3" fmla="*/ 3236722 h 3236722"/>
              <a:gd name="connsiteX4" fmla="*/ 3102503 w 3102503"/>
              <a:gd name="connsiteY4" fmla="*/ 49576 h 3236722"/>
              <a:gd name="connsiteX5" fmla="*/ 744125 w 3102503"/>
              <a:gd name="connsiteY5" fmla="*/ 0 h 3236722"/>
              <a:gd name="connsiteX0" fmla="*/ 657410 w 3015788"/>
              <a:gd name="connsiteY0" fmla="*/ 0 h 3236722"/>
              <a:gd name="connsiteX1" fmla="*/ 65685 w 3015788"/>
              <a:gd name="connsiteY1" fmla="*/ 896388 h 3236722"/>
              <a:gd name="connsiteX2" fmla="*/ 1433300 w 3015788"/>
              <a:gd name="connsiteY2" fmla="*/ 695386 h 3236722"/>
              <a:gd name="connsiteX3" fmla="*/ 0 w 3015788"/>
              <a:gd name="connsiteY3" fmla="*/ 3236722 h 3236722"/>
              <a:gd name="connsiteX4" fmla="*/ 3015788 w 3015788"/>
              <a:gd name="connsiteY4" fmla="*/ 49576 h 3236722"/>
              <a:gd name="connsiteX5" fmla="*/ 657410 w 3015788"/>
              <a:gd name="connsiteY5" fmla="*/ 0 h 3236722"/>
              <a:gd name="connsiteX0" fmla="*/ 657410 w 3015788"/>
              <a:gd name="connsiteY0" fmla="*/ 0 h 3236722"/>
              <a:gd name="connsiteX1" fmla="*/ 65685 w 3015788"/>
              <a:gd name="connsiteY1" fmla="*/ 896388 h 3236722"/>
              <a:gd name="connsiteX2" fmla="*/ 1433300 w 3015788"/>
              <a:gd name="connsiteY2" fmla="*/ 638236 h 3236722"/>
              <a:gd name="connsiteX3" fmla="*/ 0 w 3015788"/>
              <a:gd name="connsiteY3" fmla="*/ 3236722 h 3236722"/>
              <a:gd name="connsiteX4" fmla="*/ 3015788 w 3015788"/>
              <a:gd name="connsiteY4" fmla="*/ 49576 h 3236722"/>
              <a:gd name="connsiteX5" fmla="*/ 657410 w 3015788"/>
              <a:gd name="connsiteY5" fmla="*/ 0 h 3236722"/>
              <a:gd name="connsiteX0" fmla="*/ 657410 w 3015788"/>
              <a:gd name="connsiteY0" fmla="*/ 0 h 3236722"/>
              <a:gd name="connsiteX1" fmla="*/ 65685 w 3015788"/>
              <a:gd name="connsiteY1" fmla="*/ 896388 h 3236722"/>
              <a:gd name="connsiteX2" fmla="*/ 1423775 w 3015788"/>
              <a:gd name="connsiteY2" fmla="*/ 600136 h 3236722"/>
              <a:gd name="connsiteX3" fmla="*/ 0 w 3015788"/>
              <a:gd name="connsiteY3" fmla="*/ 3236722 h 3236722"/>
              <a:gd name="connsiteX4" fmla="*/ 3015788 w 3015788"/>
              <a:gd name="connsiteY4" fmla="*/ 49576 h 3236722"/>
              <a:gd name="connsiteX5" fmla="*/ 657410 w 3015788"/>
              <a:gd name="connsiteY5" fmla="*/ 0 h 3236722"/>
              <a:gd name="connsiteX0" fmla="*/ 591725 w 2950103"/>
              <a:gd name="connsiteY0" fmla="*/ 0 h 969772"/>
              <a:gd name="connsiteX1" fmla="*/ 0 w 2950103"/>
              <a:gd name="connsiteY1" fmla="*/ 896388 h 969772"/>
              <a:gd name="connsiteX2" fmla="*/ 1358090 w 2950103"/>
              <a:gd name="connsiteY2" fmla="*/ 600136 h 969772"/>
              <a:gd name="connsiteX3" fmla="*/ 1534515 w 2950103"/>
              <a:gd name="connsiteY3" fmla="*/ 969772 h 969772"/>
              <a:gd name="connsiteX4" fmla="*/ 2950103 w 2950103"/>
              <a:gd name="connsiteY4" fmla="*/ 49576 h 969772"/>
              <a:gd name="connsiteX5" fmla="*/ 591725 w 2950103"/>
              <a:gd name="connsiteY5" fmla="*/ 0 h 969772"/>
              <a:gd name="connsiteX0" fmla="*/ 591725 w 3073928"/>
              <a:gd name="connsiteY0" fmla="*/ 0 h 969772"/>
              <a:gd name="connsiteX1" fmla="*/ 0 w 3073928"/>
              <a:gd name="connsiteY1" fmla="*/ 896388 h 969772"/>
              <a:gd name="connsiteX2" fmla="*/ 1358090 w 3073928"/>
              <a:gd name="connsiteY2" fmla="*/ 600136 h 969772"/>
              <a:gd name="connsiteX3" fmla="*/ 1534515 w 3073928"/>
              <a:gd name="connsiteY3" fmla="*/ 969772 h 969772"/>
              <a:gd name="connsiteX4" fmla="*/ 3073928 w 3073928"/>
              <a:gd name="connsiteY4" fmla="*/ 135301 h 969772"/>
              <a:gd name="connsiteX5" fmla="*/ 591725 w 3073928"/>
              <a:gd name="connsiteY5" fmla="*/ 0 h 969772"/>
              <a:gd name="connsiteX0" fmla="*/ 715550 w 3073928"/>
              <a:gd name="connsiteY0" fmla="*/ 0 h 912622"/>
              <a:gd name="connsiteX1" fmla="*/ 0 w 3073928"/>
              <a:gd name="connsiteY1" fmla="*/ 839238 h 912622"/>
              <a:gd name="connsiteX2" fmla="*/ 1358090 w 3073928"/>
              <a:gd name="connsiteY2" fmla="*/ 542986 h 912622"/>
              <a:gd name="connsiteX3" fmla="*/ 1534515 w 3073928"/>
              <a:gd name="connsiteY3" fmla="*/ 912622 h 912622"/>
              <a:gd name="connsiteX4" fmla="*/ 3073928 w 3073928"/>
              <a:gd name="connsiteY4" fmla="*/ 78151 h 912622"/>
              <a:gd name="connsiteX5" fmla="*/ 715550 w 3073928"/>
              <a:gd name="connsiteY5" fmla="*/ 0 h 912622"/>
              <a:gd name="connsiteX0" fmla="*/ 715550 w 3081072"/>
              <a:gd name="connsiteY0" fmla="*/ 0 h 912622"/>
              <a:gd name="connsiteX1" fmla="*/ 0 w 3081072"/>
              <a:gd name="connsiteY1" fmla="*/ 839238 h 912622"/>
              <a:gd name="connsiteX2" fmla="*/ 1358090 w 3081072"/>
              <a:gd name="connsiteY2" fmla="*/ 542986 h 912622"/>
              <a:gd name="connsiteX3" fmla="*/ 1534515 w 3081072"/>
              <a:gd name="connsiteY3" fmla="*/ 912622 h 912622"/>
              <a:gd name="connsiteX4" fmla="*/ 3081072 w 3081072"/>
              <a:gd name="connsiteY4" fmla="*/ 49576 h 912622"/>
              <a:gd name="connsiteX5" fmla="*/ 715550 w 3081072"/>
              <a:gd name="connsiteY5" fmla="*/ 0 h 912622"/>
              <a:gd name="connsiteX0" fmla="*/ 722694 w 3081072"/>
              <a:gd name="connsiteY0" fmla="*/ 0 h 922147"/>
              <a:gd name="connsiteX1" fmla="*/ 0 w 3081072"/>
              <a:gd name="connsiteY1" fmla="*/ 848763 h 922147"/>
              <a:gd name="connsiteX2" fmla="*/ 1358090 w 3081072"/>
              <a:gd name="connsiteY2" fmla="*/ 552511 h 922147"/>
              <a:gd name="connsiteX3" fmla="*/ 1534515 w 3081072"/>
              <a:gd name="connsiteY3" fmla="*/ 922147 h 922147"/>
              <a:gd name="connsiteX4" fmla="*/ 3081072 w 3081072"/>
              <a:gd name="connsiteY4" fmla="*/ 59101 h 922147"/>
              <a:gd name="connsiteX5" fmla="*/ 722694 w 3081072"/>
              <a:gd name="connsiteY5" fmla="*/ 0 h 922147"/>
              <a:gd name="connsiteX0" fmla="*/ 722694 w 3081072"/>
              <a:gd name="connsiteY0" fmla="*/ 0 h 922147"/>
              <a:gd name="connsiteX1" fmla="*/ 0 w 3081072"/>
              <a:gd name="connsiteY1" fmla="*/ 848763 h 922147"/>
              <a:gd name="connsiteX2" fmla="*/ 1341422 w 3081072"/>
              <a:gd name="connsiteY2" fmla="*/ 571561 h 922147"/>
              <a:gd name="connsiteX3" fmla="*/ 1534515 w 3081072"/>
              <a:gd name="connsiteY3" fmla="*/ 922147 h 922147"/>
              <a:gd name="connsiteX4" fmla="*/ 3081072 w 3081072"/>
              <a:gd name="connsiteY4" fmla="*/ 59101 h 922147"/>
              <a:gd name="connsiteX5" fmla="*/ 722694 w 3081072"/>
              <a:gd name="connsiteY5" fmla="*/ 0 h 922147"/>
              <a:gd name="connsiteX0" fmla="*/ 722694 w 3081072"/>
              <a:gd name="connsiteY0" fmla="*/ 0 h 903097"/>
              <a:gd name="connsiteX1" fmla="*/ 0 w 3081072"/>
              <a:gd name="connsiteY1" fmla="*/ 848763 h 903097"/>
              <a:gd name="connsiteX2" fmla="*/ 1341422 w 3081072"/>
              <a:gd name="connsiteY2" fmla="*/ 571561 h 903097"/>
              <a:gd name="connsiteX3" fmla="*/ 1546422 w 3081072"/>
              <a:gd name="connsiteY3" fmla="*/ 903097 h 903097"/>
              <a:gd name="connsiteX4" fmla="*/ 3081072 w 3081072"/>
              <a:gd name="connsiteY4" fmla="*/ 59101 h 903097"/>
              <a:gd name="connsiteX5" fmla="*/ 722694 w 3081072"/>
              <a:gd name="connsiteY5" fmla="*/ 0 h 903097"/>
              <a:gd name="connsiteX0" fmla="*/ 703644 w 3062022"/>
              <a:gd name="connsiteY0" fmla="*/ 0 h 903097"/>
              <a:gd name="connsiteX1" fmla="*/ 0 w 3062022"/>
              <a:gd name="connsiteY1" fmla="*/ 855907 h 903097"/>
              <a:gd name="connsiteX2" fmla="*/ 1322372 w 3062022"/>
              <a:gd name="connsiteY2" fmla="*/ 571561 h 903097"/>
              <a:gd name="connsiteX3" fmla="*/ 1527372 w 3062022"/>
              <a:gd name="connsiteY3" fmla="*/ 903097 h 903097"/>
              <a:gd name="connsiteX4" fmla="*/ 3062022 w 3062022"/>
              <a:gd name="connsiteY4" fmla="*/ 59101 h 903097"/>
              <a:gd name="connsiteX5" fmla="*/ 703644 w 3062022"/>
              <a:gd name="connsiteY5" fmla="*/ 0 h 9030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062022" h="903097">
                <a:moveTo>
                  <a:pt x="703644" y="0"/>
                </a:moveTo>
                <a:lnTo>
                  <a:pt x="0" y="855907"/>
                </a:lnTo>
                <a:lnTo>
                  <a:pt x="1322372" y="571561"/>
                </a:lnTo>
                <a:lnTo>
                  <a:pt x="1527372" y="903097"/>
                </a:lnTo>
                <a:lnTo>
                  <a:pt x="3062022" y="59101"/>
                </a:lnTo>
                <a:lnTo>
                  <a:pt x="703644" y="0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75" name="Freihandform 174"/>
          <p:cNvSpPr/>
          <p:nvPr/>
        </p:nvSpPr>
        <p:spPr>
          <a:xfrm>
            <a:off x="4050736" y="4029185"/>
            <a:ext cx="1575649" cy="1108761"/>
          </a:xfrm>
          <a:custGeom>
            <a:avLst/>
            <a:gdLst>
              <a:gd name="connsiteX0" fmla="*/ 3172691 w 3652982"/>
              <a:gd name="connsiteY0" fmla="*/ 0 h 2272145"/>
              <a:gd name="connsiteX1" fmla="*/ 3652982 w 3652982"/>
              <a:gd name="connsiteY1" fmla="*/ 655782 h 2272145"/>
              <a:gd name="connsiteX2" fmla="*/ 0 w 3652982"/>
              <a:gd name="connsiteY2" fmla="*/ 2272145 h 2272145"/>
              <a:gd name="connsiteX3" fmla="*/ 1173018 w 3652982"/>
              <a:gd name="connsiteY3" fmla="*/ 1117600 h 2272145"/>
              <a:gd name="connsiteX4" fmla="*/ 1228436 w 3652982"/>
              <a:gd name="connsiteY4" fmla="*/ 1376218 h 2272145"/>
              <a:gd name="connsiteX5" fmla="*/ 3172691 w 3652982"/>
              <a:gd name="connsiteY5" fmla="*/ 0 h 2272145"/>
              <a:gd name="connsiteX0" fmla="*/ 3563952 w 4044243"/>
              <a:gd name="connsiteY0" fmla="*/ 0 h 2443864"/>
              <a:gd name="connsiteX1" fmla="*/ 4044243 w 4044243"/>
              <a:gd name="connsiteY1" fmla="*/ 655782 h 2443864"/>
              <a:gd name="connsiteX2" fmla="*/ 0 w 4044243"/>
              <a:gd name="connsiteY2" fmla="*/ 2443864 h 2443864"/>
              <a:gd name="connsiteX3" fmla="*/ 1564279 w 4044243"/>
              <a:gd name="connsiteY3" fmla="*/ 1117600 h 2443864"/>
              <a:gd name="connsiteX4" fmla="*/ 1619697 w 4044243"/>
              <a:gd name="connsiteY4" fmla="*/ 1376218 h 2443864"/>
              <a:gd name="connsiteX5" fmla="*/ 3563952 w 4044243"/>
              <a:gd name="connsiteY5" fmla="*/ 0 h 2443864"/>
              <a:gd name="connsiteX0" fmla="*/ 3584274 w 4064565"/>
              <a:gd name="connsiteY0" fmla="*/ 0 h 1376218"/>
              <a:gd name="connsiteX1" fmla="*/ 4064565 w 4064565"/>
              <a:gd name="connsiteY1" fmla="*/ 655782 h 1376218"/>
              <a:gd name="connsiteX2" fmla="*/ 0 w 4064565"/>
              <a:gd name="connsiteY2" fmla="*/ 626806 h 1376218"/>
              <a:gd name="connsiteX3" fmla="*/ 1584601 w 4064565"/>
              <a:gd name="connsiteY3" fmla="*/ 1117600 h 1376218"/>
              <a:gd name="connsiteX4" fmla="*/ 1640019 w 4064565"/>
              <a:gd name="connsiteY4" fmla="*/ 1376218 h 1376218"/>
              <a:gd name="connsiteX5" fmla="*/ 3584274 w 4064565"/>
              <a:gd name="connsiteY5" fmla="*/ 0 h 1376218"/>
              <a:gd name="connsiteX0" fmla="*/ 3584274 w 4064565"/>
              <a:gd name="connsiteY0" fmla="*/ 0 h 3110992"/>
              <a:gd name="connsiteX1" fmla="*/ 4064565 w 4064565"/>
              <a:gd name="connsiteY1" fmla="*/ 655782 h 3110992"/>
              <a:gd name="connsiteX2" fmla="*/ 0 w 4064565"/>
              <a:gd name="connsiteY2" fmla="*/ 626806 h 3110992"/>
              <a:gd name="connsiteX3" fmla="*/ 3376825 w 4064565"/>
              <a:gd name="connsiteY3" fmla="*/ 3110992 h 3110992"/>
              <a:gd name="connsiteX4" fmla="*/ 1640019 w 4064565"/>
              <a:gd name="connsiteY4" fmla="*/ 1376218 h 3110992"/>
              <a:gd name="connsiteX5" fmla="*/ 3584274 w 4064565"/>
              <a:gd name="connsiteY5" fmla="*/ 0 h 3110992"/>
              <a:gd name="connsiteX0" fmla="*/ 3584274 w 4849563"/>
              <a:gd name="connsiteY0" fmla="*/ 0 h 3110992"/>
              <a:gd name="connsiteX1" fmla="*/ 4064565 w 4849563"/>
              <a:gd name="connsiteY1" fmla="*/ 655782 h 3110992"/>
              <a:gd name="connsiteX2" fmla="*/ 0 w 4849563"/>
              <a:gd name="connsiteY2" fmla="*/ 626806 h 3110992"/>
              <a:gd name="connsiteX3" fmla="*/ 3376825 w 4849563"/>
              <a:gd name="connsiteY3" fmla="*/ 3110992 h 3110992"/>
              <a:gd name="connsiteX4" fmla="*/ 4849563 w 4849563"/>
              <a:gd name="connsiteY4" fmla="*/ 114346 h 3110992"/>
              <a:gd name="connsiteX5" fmla="*/ 3584274 w 4849563"/>
              <a:gd name="connsiteY5" fmla="*/ 0 h 3110992"/>
              <a:gd name="connsiteX0" fmla="*/ 2615010 w 4849563"/>
              <a:gd name="connsiteY0" fmla="*/ 388574 h 2996646"/>
              <a:gd name="connsiteX1" fmla="*/ 4064565 w 4849563"/>
              <a:gd name="connsiteY1" fmla="*/ 541436 h 2996646"/>
              <a:gd name="connsiteX2" fmla="*/ 0 w 4849563"/>
              <a:gd name="connsiteY2" fmla="*/ 512460 h 2996646"/>
              <a:gd name="connsiteX3" fmla="*/ 3376825 w 4849563"/>
              <a:gd name="connsiteY3" fmla="*/ 2996646 h 2996646"/>
              <a:gd name="connsiteX4" fmla="*/ 4849563 w 4849563"/>
              <a:gd name="connsiteY4" fmla="*/ 0 h 2996646"/>
              <a:gd name="connsiteX5" fmla="*/ 2615010 w 4849563"/>
              <a:gd name="connsiteY5" fmla="*/ 388574 h 2996646"/>
              <a:gd name="connsiteX0" fmla="*/ 2615010 w 4849563"/>
              <a:gd name="connsiteY0" fmla="*/ 596946 h 3205018"/>
              <a:gd name="connsiteX1" fmla="*/ 1897437 w 4849563"/>
              <a:gd name="connsiteY1" fmla="*/ 0 h 3205018"/>
              <a:gd name="connsiteX2" fmla="*/ 0 w 4849563"/>
              <a:gd name="connsiteY2" fmla="*/ 720832 h 3205018"/>
              <a:gd name="connsiteX3" fmla="*/ 3376825 w 4849563"/>
              <a:gd name="connsiteY3" fmla="*/ 3205018 h 3205018"/>
              <a:gd name="connsiteX4" fmla="*/ 4849563 w 4849563"/>
              <a:gd name="connsiteY4" fmla="*/ 208372 h 3205018"/>
              <a:gd name="connsiteX5" fmla="*/ 2615010 w 4849563"/>
              <a:gd name="connsiteY5" fmla="*/ 596946 h 3205018"/>
              <a:gd name="connsiteX0" fmla="*/ 2615010 w 4849563"/>
              <a:gd name="connsiteY0" fmla="*/ 1034881 h 3642953"/>
              <a:gd name="connsiteX1" fmla="*/ 3036751 w 4849563"/>
              <a:gd name="connsiteY1" fmla="*/ 0 h 3642953"/>
              <a:gd name="connsiteX2" fmla="*/ 0 w 4849563"/>
              <a:gd name="connsiteY2" fmla="*/ 1158767 h 3642953"/>
              <a:gd name="connsiteX3" fmla="*/ 3376825 w 4849563"/>
              <a:gd name="connsiteY3" fmla="*/ 3642953 h 3642953"/>
              <a:gd name="connsiteX4" fmla="*/ 4849563 w 4849563"/>
              <a:gd name="connsiteY4" fmla="*/ 646307 h 3642953"/>
              <a:gd name="connsiteX5" fmla="*/ 2615010 w 4849563"/>
              <a:gd name="connsiteY5" fmla="*/ 1034881 h 3642953"/>
              <a:gd name="connsiteX0" fmla="*/ 4849563 w 4849563"/>
              <a:gd name="connsiteY0" fmla="*/ 646307 h 3642953"/>
              <a:gd name="connsiteX1" fmla="*/ 3036751 w 4849563"/>
              <a:gd name="connsiteY1" fmla="*/ 0 h 3642953"/>
              <a:gd name="connsiteX2" fmla="*/ 0 w 4849563"/>
              <a:gd name="connsiteY2" fmla="*/ 1158767 h 3642953"/>
              <a:gd name="connsiteX3" fmla="*/ 3376825 w 4849563"/>
              <a:gd name="connsiteY3" fmla="*/ 3642953 h 3642953"/>
              <a:gd name="connsiteX4" fmla="*/ 4849563 w 4849563"/>
              <a:gd name="connsiteY4" fmla="*/ 646307 h 3642953"/>
              <a:gd name="connsiteX0" fmla="*/ 3376825 w 3376825"/>
              <a:gd name="connsiteY0" fmla="*/ 3642953 h 3642953"/>
              <a:gd name="connsiteX1" fmla="*/ 3036751 w 3376825"/>
              <a:gd name="connsiteY1" fmla="*/ 0 h 3642953"/>
              <a:gd name="connsiteX2" fmla="*/ 0 w 3376825"/>
              <a:gd name="connsiteY2" fmla="*/ 1158767 h 3642953"/>
              <a:gd name="connsiteX3" fmla="*/ 3376825 w 3376825"/>
              <a:gd name="connsiteY3" fmla="*/ 3642953 h 3642953"/>
              <a:gd name="connsiteX0" fmla="*/ 2354318 w 3036751"/>
              <a:gd name="connsiteY0" fmla="*/ 1381263 h 1381263"/>
              <a:gd name="connsiteX1" fmla="*/ 3036751 w 3036751"/>
              <a:gd name="connsiteY1" fmla="*/ 0 h 1381263"/>
              <a:gd name="connsiteX2" fmla="*/ 0 w 3036751"/>
              <a:gd name="connsiteY2" fmla="*/ 1158767 h 1381263"/>
              <a:gd name="connsiteX3" fmla="*/ 2354318 w 3036751"/>
              <a:gd name="connsiteY3" fmla="*/ 1381263 h 1381263"/>
              <a:gd name="connsiteX0" fmla="*/ 1554218 w 2236651"/>
              <a:gd name="connsiteY0" fmla="*/ 1381263 h 1381263"/>
              <a:gd name="connsiteX1" fmla="*/ 2236651 w 2236651"/>
              <a:gd name="connsiteY1" fmla="*/ 0 h 1381263"/>
              <a:gd name="connsiteX2" fmla="*/ 0 w 2236651"/>
              <a:gd name="connsiteY2" fmla="*/ 1368317 h 1381263"/>
              <a:gd name="connsiteX3" fmla="*/ 1554218 w 2236651"/>
              <a:gd name="connsiteY3" fmla="*/ 1381263 h 1381263"/>
              <a:gd name="connsiteX0" fmla="*/ 1554218 w 1554218"/>
              <a:gd name="connsiteY0" fmla="*/ 1114563 h 1114563"/>
              <a:gd name="connsiteX1" fmla="*/ 950776 w 1554218"/>
              <a:gd name="connsiteY1" fmla="*/ 0 h 1114563"/>
              <a:gd name="connsiteX2" fmla="*/ 0 w 1554218"/>
              <a:gd name="connsiteY2" fmla="*/ 1101617 h 1114563"/>
              <a:gd name="connsiteX3" fmla="*/ 1554218 w 1554218"/>
              <a:gd name="connsiteY3" fmla="*/ 1114563 h 1114563"/>
              <a:gd name="connsiteX0" fmla="*/ 1554218 w 1554218"/>
              <a:gd name="connsiteY0" fmla="*/ 257313 h 1101617"/>
              <a:gd name="connsiteX1" fmla="*/ 950776 w 1554218"/>
              <a:gd name="connsiteY1" fmla="*/ 0 h 1101617"/>
              <a:gd name="connsiteX2" fmla="*/ 0 w 1554218"/>
              <a:gd name="connsiteY2" fmla="*/ 1101617 h 1101617"/>
              <a:gd name="connsiteX3" fmla="*/ 1554218 w 1554218"/>
              <a:gd name="connsiteY3" fmla="*/ 257313 h 1101617"/>
              <a:gd name="connsiteX0" fmla="*/ 1535168 w 1535168"/>
              <a:gd name="connsiteY0" fmla="*/ 257313 h 1108761"/>
              <a:gd name="connsiteX1" fmla="*/ 931726 w 1535168"/>
              <a:gd name="connsiteY1" fmla="*/ 0 h 1108761"/>
              <a:gd name="connsiteX2" fmla="*/ 0 w 1535168"/>
              <a:gd name="connsiteY2" fmla="*/ 1108761 h 1108761"/>
              <a:gd name="connsiteX3" fmla="*/ 1535168 w 1535168"/>
              <a:gd name="connsiteY3" fmla="*/ 257313 h 1108761"/>
              <a:gd name="connsiteX0" fmla="*/ 1535168 w 1535168"/>
              <a:gd name="connsiteY0" fmla="*/ 257313 h 1108761"/>
              <a:gd name="connsiteX1" fmla="*/ 907027 w 1535168"/>
              <a:gd name="connsiteY1" fmla="*/ 7034 h 1108761"/>
              <a:gd name="connsiteX2" fmla="*/ 931726 w 1535168"/>
              <a:gd name="connsiteY2" fmla="*/ 0 h 1108761"/>
              <a:gd name="connsiteX3" fmla="*/ 0 w 1535168"/>
              <a:gd name="connsiteY3" fmla="*/ 1108761 h 1108761"/>
              <a:gd name="connsiteX4" fmla="*/ 1535168 w 1535168"/>
              <a:gd name="connsiteY4" fmla="*/ 257313 h 1108761"/>
              <a:gd name="connsiteX0" fmla="*/ 1535168 w 1535168"/>
              <a:gd name="connsiteY0" fmla="*/ 257313 h 1108761"/>
              <a:gd name="connsiteX1" fmla="*/ 899883 w 1535168"/>
              <a:gd name="connsiteY1" fmla="*/ 7034 h 1108761"/>
              <a:gd name="connsiteX2" fmla="*/ 931726 w 1535168"/>
              <a:gd name="connsiteY2" fmla="*/ 0 h 1108761"/>
              <a:gd name="connsiteX3" fmla="*/ 0 w 1535168"/>
              <a:gd name="connsiteY3" fmla="*/ 1108761 h 1108761"/>
              <a:gd name="connsiteX4" fmla="*/ 1535168 w 1535168"/>
              <a:gd name="connsiteY4" fmla="*/ 257313 h 1108761"/>
              <a:gd name="connsiteX0" fmla="*/ 1535168 w 1564350"/>
              <a:gd name="connsiteY0" fmla="*/ 303382 h 1154830"/>
              <a:gd name="connsiteX1" fmla="*/ 931726 w 1564350"/>
              <a:gd name="connsiteY1" fmla="*/ 46069 h 1154830"/>
              <a:gd name="connsiteX2" fmla="*/ 0 w 1564350"/>
              <a:gd name="connsiteY2" fmla="*/ 1154830 h 1154830"/>
              <a:gd name="connsiteX3" fmla="*/ 1535168 w 1564350"/>
              <a:gd name="connsiteY3" fmla="*/ 303382 h 1154830"/>
              <a:gd name="connsiteX0" fmla="*/ 1535168 w 1535168"/>
              <a:gd name="connsiteY0" fmla="*/ 257313 h 1108761"/>
              <a:gd name="connsiteX1" fmla="*/ 931726 w 1535168"/>
              <a:gd name="connsiteY1" fmla="*/ 0 h 1108761"/>
              <a:gd name="connsiteX2" fmla="*/ 0 w 1535168"/>
              <a:gd name="connsiteY2" fmla="*/ 1108761 h 1108761"/>
              <a:gd name="connsiteX3" fmla="*/ 1535168 w 1535168"/>
              <a:gd name="connsiteY3" fmla="*/ 257313 h 1108761"/>
              <a:gd name="connsiteX0" fmla="*/ 1535168 w 1535168"/>
              <a:gd name="connsiteY0" fmla="*/ 257313 h 1108761"/>
              <a:gd name="connsiteX1" fmla="*/ 910295 w 1535168"/>
              <a:gd name="connsiteY1" fmla="*/ 0 h 1108761"/>
              <a:gd name="connsiteX2" fmla="*/ 0 w 1535168"/>
              <a:gd name="connsiteY2" fmla="*/ 1108761 h 1108761"/>
              <a:gd name="connsiteX3" fmla="*/ 1535168 w 1535168"/>
              <a:gd name="connsiteY3" fmla="*/ 257313 h 1108761"/>
              <a:gd name="connsiteX0" fmla="*/ 1575649 w 1575649"/>
              <a:gd name="connsiteY0" fmla="*/ 247788 h 1108761"/>
              <a:gd name="connsiteX1" fmla="*/ 910295 w 1575649"/>
              <a:gd name="connsiteY1" fmla="*/ 0 h 1108761"/>
              <a:gd name="connsiteX2" fmla="*/ 0 w 1575649"/>
              <a:gd name="connsiteY2" fmla="*/ 1108761 h 1108761"/>
              <a:gd name="connsiteX3" fmla="*/ 1575649 w 1575649"/>
              <a:gd name="connsiteY3" fmla="*/ 247788 h 11087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75649" h="1108761">
                <a:moveTo>
                  <a:pt x="1575649" y="247788"/>
                </a:moveTo>
                <a:lnTo>
                  <a:pt x="910295" y="0"/>
                </a:lnTo>
                <a:lnTo>
                  <a:pt x="0" y="1108761"/>
                </a:lnTo>
                <a:lnTo>
                  <a:pt x="1575649" y="247788"/>
                </a:lnTo>
                <a:close/>
              </a:path>
            </a:pathLst>
          </a:custGeom>
          <a:solidFill>
            <a:srgbClr val="FF0000">
              <a:alpha val="3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74" name="Freihandform 173"/>
          <p:cNvSpPr/>
          <p:nvPr/>
        </p:nvSpPr>
        <p:spPr>
          <a:xfrm>
            <a:off x="4699154" y="698975"/>
            <a:ext cx="2990417" cy="4334381"/>
          </a:xfrm>
          <a:custGeom>
            <a:avLst/>
            <a:gdLst>
              <a:gd name="connsiteX0" fmla="*/ 397164 w 3902364"/>
              <a:gd name="connsiteY0" fmla="*/ 2747818 h 3158836"/>
              <a:gd name="connsiteX1" fmla="*/ 457200 w 3902364"/>
              <a:gd name="connsiteY1" fmla="*/ 3158836 h 3158836"/>
              <a:gd name="connsiteX2" fmla="*/ 3902364 w 3902364"/>
              <a:gd name="connsiteY2" fmla="*/ 3015673 h 3158836"/>
              <a:gd name="connsiteX3" fmla="*/ 3449782 w 3902364"/>
              <a:gd name="connsiteY3" fmla="*/ 0 h 3158836"/>
              <a:gd name="connsiteX4" fmla="*/ 0 w 3902364"/>
              <a:gd name="connsiteY4" fmla="*/ 143164 h 3158836"/>
              <a:gd name="connsiteX5" fmla="*/ 346364 w 3902364"/>
              <a:gd name="connsiteY5" fmla="*/ 2410691 h 3158836"/>
              <a:gd name="connsiteX6" fmla="*/ 2309091 w 3902364"/>
              <a:gd name="connsiteY6" fmla="*/ 1025236 h 3158836"/>
              <a:gd name="connsiteX7" fmla="*/ 2803237 w 3902364"/>
              <a:gd name="connsiteY7" fmla="*/ 1708727 h 3158836"/>
              <a:gd name="connsiteX8" fmla="*/ 397164 w 3902364"/>
              <a:gd name="connsiteY8" fmla="*/ 2747818 h 3158836"/>
              <a:gd name="connsiteX0" fmla="*/ 296882 w 3802082"/>
              <a:gd name="connsiteY0" fmla="*/ 2747818 h 3158836"/>
              <a:gd name="connsiteX1" fmla="*/ 356918 w 3802082"/>
              <a:gd name="connsiteY1" fmla="*/ 3158836 h 3158836"/>
              <a:gd name="connsiteX2" fmla="*/ 3802082 w 3802082"/>
              <a:gd name="connsiteY2" fmla="*/ 3015673 h 3158836"/>
              <a:gd name="connsiteX3" fmla="*/ 3349500 w 3802082"/>
              <a:gd name="connsiteY3" fmla="*/ 0 h 3158836"/>
              <a:gd name="connsiteX4" fmla="*/ 0 w 3802082"/>
              <a:gd name="connsiteY4" fmla="*/ 558481 h 3158836"/>
              <a:gd name="connsiteX5" fmla="*/ 246082 w 3802082"/>
              <a:gd name="connsiteY5" fmla="*/ 2410691 h 3158836"/>
              <a:gd name="connsiteX6" fmla="*/ 2208809 w 3802082"/>
              <a:gd name="connsiteY6" fmla="*/ 1025236 h 3158836"/>
              <a:gd name="connsiteX7" fmla="*/ 2702955 w 3802082"/>
              <a:gd name="connsiteY7" fmla="*/ 1708727 h 3158836"/>
              <a:gd name="connsiteX8" fmla="*/ 296882 w 3802082"/>
              <a:gd name="connsiteY8" fmla="*/ 2747818 h 3158836"/>
              <a:gd name="connsiteX0" fmla="*/ 296882 w 4849116"/>
              <a:gd name="connsiteY0" fmla="*/ 2189337 h 2600355"/>
              <a:gd name="connsiteX1" fmla="*/ 356918 w 4849116"/>
              <a:gd name="connsiteY1" fmla="*/ 2600355 h 2600355"/>
              <a:gd name="connsiteX2" fmla="*/ 3802082 w 4849116"/>
              <a:gd name="connsiteY2" fmla="*/ 2457192 h 2600355"/>
              <a:gd name="connsiteX3" fmla="*/ 4849116 w 4849116"/>
              <a:gd name="connsiteY3" fmla="*/ 447359 h 2600355"/>
              <a:gd name="connsiteX4" fmla="*/ 0 w 4849116"/>
              <a:gd name="connsiteY4" fmla="*/ 0 h 2600355"/>
              <a:gd name="connsiteX5" fmla="*/ 246082 w 4849116"/>
              <a:gd name="connsiteY5" fmla="*/ 1852210 h 2600355"/>
              <a:gd name="connsiteX6" fmla="*/ 2208809 w 4849116"/>
              <a:gd name="connsiteY6" fmla="*/ 466755 h 2600355"/>
              <a:gd name="connsiteX7" fmla="*/ 2702955 w 4849116"/>
              <a:gd name="connsiteY7" fmla="*/ 1150246 h 2600355"/>
              <a:gd name="connsiteX8" fmla="*/ 296882 w 4849116"/>
              <a:gd name="connsiteY8" fmla="*/ 2189337 h 2600355"/>
              <a:gd name="connsiteX0" fmla="*/ 296882 w 4849116"/>
              <a:gd name="connsiteY0" fmla="*/ 2189337 h 2600355"/>
              <a:gd name="connsiteX1" fmla="*/ 356918 w 4849116"/>
              <a:gd name="connsiteY1" fmla="*/ 2600355 h 2600355"/>
              <a:gd name="connsiteX2" fmla="*/ 3244298 w 4849116"/>
              <a:gd name="connsiteY2" fmla="*/ 1103880 h 2600355"/>
              <a:gd name="connsiteX3" fmla="*/ 4849116 w 4849116"/>
              <a:gd name="connsiteY3" fmla="*/ 447359 h 2600355"/>
              <a:gd name="connsiteX4" fmla="*/ 0 w 4849116"/>
              <a:gd name="connsiteY4" fmla="*/ 0 h 2600355"/>
              <a:gd name="connsiteX5" fmla="*/ 246082 w 4849116"/>
              <a:gd name="connsiteY5" fmla="*/ 1852210 h 2600355"/>
              <a:gd name="connsiteX6" fmla="*/ 2208809 w 4849116"/>
              <a:gd name="connsiteY6" fmla="*/ 466755 h 2600355"/>
              <a:gd name="connsiteX7" fmla="*/ 2702955 w 4849116"/>
              <a:gd name="connsiteY7" fmla="*/ 1150246 h 2600355"/>
              <a:gd name="connsiteX8" fmla="*/ 296882 w 4849116"/>
              <a:gd name="connsiteY8" fmla="*/ 2189337 h 2600355"/>
              <a:gd name="connsiteX0" fmla="*/ 296882 w 4849116"/>
              <a:gd name="connsiteY0" fmla="*/ 2189337 h 2189337"/>
              <a:gd name="connsiteX1" fmla="*/ 3475022 w 4849116"/>
              <a:gd name="connsiteY1" fmla="*/ 588675 h 2189337"/>
              <a:gd name="connsiteX2" fmla="*/ 3244298 w 4849116"/>
              <a:gd name="connsiteY2" fmla="*/ 1103880 h 2189337"/>
              <a:gd name="connsiteX3" fmla="*/ 4849116 w 4849116"/>
              <a:gd name="connsiteY3" fmla="*/ 447359 h 2189337"/>
              <a:gd name="connsiteX4" fmla="*/ 0 w 4849116"/>
              <a:gd name="connsiteY4" fmla="*/ 0 h 2189337"/>
              <a:gd name="connsiteX5" fmla="*/ 246082 w 4849116"/>
              <a:gd name="connsiteY5" fmla="*/ 1852210 h 2189337"/>
              <a:gd name="connsiteX6" fmla="*/ 2208809 w 4849116"/>
              <a:gd name="connsiteY6" fmla="*/ 466755 h 2189337"/>
              <a:gd name="connsiteX7" fmla="*/ 2702955 w 4849116"/>
              <a:gd name="connsiteY7" fmla="*/ 1150246 h 2189337"/>
              <a:gd name="connsiteX8" fmla="*/ 296882 w 4849116"/>
              <a:gd name="connsiteY8" fmla="*/ 2189337 h 2189337"/>
              <a:gd name="connsiteX0" fmla="*/ 2702955 w 4849116"/>
              <a:gd name="connsiteY0" fmla="*/ 1150246 h 1852210"/>
              <a:gd name="connsiteX1" fmla="*/ 3475022 w 4849116"/>
              <a:gd name="connsiteY1" fmla="*/ 588675 h 1852210"/>
              <a:gd name="connsiteX2" fmla="*/ 3244298 w 4849116"/>
              <a:gd name="connsiteY2" fmla="*/ 1103880 h 1852210"/>
              <a:gd name="connsiteX3" fmla="*/ 4849116 w 4849116"/>
              <a:gd name="connsiteY3" fmla="*/ 447359 h 1852210"/>
              <a:gd name="connsiteX4" fmla="*/ 0 w 4849116"/>
              <a:gd name="connsiteY4" fmla="*/ 0 h 1852210"/>
              <a:gd name="connsiteX5" fmla="*/ 246082 w 4849116"/>
              <a:gd name="connsiteY5" fmla="*/ 1852210 h 1852210"/>
              <a:gd name="connsiteX6" fmla="*/ 2208809 w 4849116"/>
              <a:gd name="connsiteY6" fmla="*/ 466755 h 1852210"/>
              <a:gd name="connsiteX7" fmla="*/ 2702955 w 4849116"/>
              <a:gd name="connsiteY7" fmla="*/ 1150246 h 1852210"/>
              <a:gd name="connsiteX0" fmla="*/ 1265655 w 4849116"/>
              <a:gd name="connsiteY0" fmla="*/ 977940 h 1852210"/>
              <a:gd name="connsiteX1" fmla="*/ 3475022 w 4849116"/>
              <a:gd name="connsiteY1" fmla="*/ 588675 h 1852210"/>
              <a:gd name="connsiteX2" fmla="*/ 3244298 w 4849116"/>
              <a:gd name="connsiteY2" fmla="*/ 1103880 h 1852210"/>
              <a:gd name="connsiteX3" fmla="*/ 4849116 w 4849116"/>
              <a:gd name="connsiteY3" fmla="*/ 447359 h 1852210"/>
              <a:gd name="connsiteX4" fmla="*/ 0 w 4849116"/>
              <a:gd name="connsiteY4" fmla="*/ 0 h 1852210"/>
              <a:gd name="connsiteX5" fmla="*/ 246082 w 4849116"/>
              <a:gd name="connsiteY5" fmla="*/ 1852210 h 1852210"/>
              <a:gd name="connsiteX6" fmla="*/ 2208809 w 4849116"/>
              <a:gd name="connsiteY6" fmla="*/ 466755 h 1852210"/>
              <a:gd name="connsiteX7" fmla="*/ 1265655 w 4849116"/>
              <a:gd name="connsiteY7" fmla="*/ 977940 h 1852210"/>
              <a:gd name="connsiteX0" fmla="*/ 1265655 w 4849116"/>
              <a:gd name="connsiteY0" fmla="*/ 977940 h 1852210"/>
              <a:gd name="connsiteX1" fmla="*/ 3475022 w 4849116"/>
              <a:gd name="connsiteY1" fmla="*/ 588675 h 1852210"/>
              <a:gd name="connsiteX2" fmla="*/ 3244298 w 4849116"/>
              <a:gd name="connsiteY2" fmla="*/ 1103880 h 1852210"/>
              <a:gd name="connsiteX3" fmla="*/ 4849116 w 4849116"/>
              <a:gd name="connsiteY3" fmla="*/ 447359 h 1852210"/>
              <a:gd name="connsiteX4" fmla="*/ 0 w 4849116"/>
              <a:gd name="connsiteY4" fmla="*/ 0 h 1852210"/>
              <a:gd name="connsiteX5" fmla="*/ 246082 w 4849116"/>
              <a:gd name="connsiteY5" fmla="*/ 1852210 h 1852210"/>
              <a:gd name="connsiteX6" fmla="*/ 1265655 w 4849116"/>
              <a:gd name="connsiteY6" fmla="*/ 977940 h 1852210"/>
              <a:gd name="connsiteX0" fmla="*/ 1265655 w 4849116"/>
              <a:gd name="connsiteY0" fmla="*/ 977940 h 1103880"/>
              <a:gd name="connsiteX1" fmla="*/ 3475022 w 4849116"/>
              <a:gd name="connsiteY1" fmla="*/ 588675 h 1103880"/>
              <a:gd name="connsiteX2" fmla="*/ 3244298 w 4849116"/>
              <a:gd name="connsiteY2" fmla="*/ 1103880 h 1103880"/>
              <a:gd name="connsiteX3" fmla="*/ 4849116 w 4849116"/>
              <a:gd name="connsiteY3" fmla="*/ 447359 h 1103880"/>
              <a:gd name="connsiteX4" fmla="*/ 0 w 4849116"/>
              <a:gd name="connsiteY4" fmla="*/ 0 h 1103880"/>
              <a:gd name="connsiteX5" fmla="*/ 1265655 w 4849116"/>
              <a:gd name="connsiteY5" fmla="*/ 977940 h 1103880"/>
              <a:gd name="connsiteX0" fmla="*/ 0 w 3583461"/>
              <a:gd name="connsiteY0" fmla="*/ 2635290 h 2761230"/>
              <a:gd name="connsiteX1" fmla="*/ 2209367 w 3583461"/>
              <a:gd name="connsiteY1" fmla="*/ 2246025 h 2761230"/>
              <a:gd name="connsiteX2" fmla="*/ 1978643 w 3583461"/>
              <a:gd name="connsiteY2" fmla="*/ 2761230 h 2761230"/>
              <a:gd name="connsiteX3" fmla="*/ 3583461 w 3583461"/>
              <a:gd name="connsiteY3" fmla="*/ 2104709 h 2761230"/>
              <a:gd name="connsiteX4" fmla="*/ 410745 w 3583461"/>
              <a:gd name="connsiteY4" fmla="*/ 0 h 2761230"/>
              <a:gd name="connsiteX5" fmla="*/ 0 w 3583461"/>
              <a:gd name="connsiteY5" fmla="*/ 2635290 h 2761230"/>
              <a:gd name="connsiteX0" fmla="*/ 0 w 3554886"/>
              <a:gd name="connsiteY0" fmla="*/ 3225840 h 3225840"/>
              <a:gd name="connsiteX1" fmla="*/ 2180792 w 3554886"/>
              <a:gd name="connsiteY1" fmla="*/ 2246025 h 3225840"/>
              <a:gd name="connsiteX2" fmla="*/ 1950068 w 3554886"/>
              <a:gd name="connsiteY2" fmla="*/ 2761230 h 3225840"/>
              <a:gd name="connsiteX3" fmla="*/ 3554886 w 3554886"/>
              <a:gd name="connsiteY3" fmla="*/ 2104709 h 3225840"/>
              <a:gd name="connsiteX4" fmla="*/ 382170 w 3554886"/>
              <a:gd name="connsiteY4" fmla="*/ 0 h 3225840"/>
              <a:gd name="connsiteX5" fmla="*/ 0 w 3554886"/>
              <a:gd name="connsiteY5" fmla="*/ 3225840 h 3225840"/>
              <a:gd name="connsiteX0" fmla="*/ 0 w 3554886"/>
              <a:gd name="connsiteY0" fmla="*/ 3225840 h 4293900"/>
              <a:gd name="connsiteX1" fmla="*/ 2980892 w 3554886"/>
              <a:gd name="connsiteY1" fmla="*/ 4293900 h 4293900"/>
              <a:gd name="connsiteX2" fmla="*/ 1950068 w 3554886"/>
              <a:gd name="connsiteY2" fmla="*/ 2761230 h 4293900"/>
              <a:gd name="connsiteX3" fmla="*/ 3554886 w 3554886"/>
              <a:gd name="connsiteY3" fmla="*/ 2104709 h 4293900"/>
              <a:gd name="connsiteX4" fmla="*/ 382170 w 3554886"/>
              <a:gd name="connsiteY4" fmla="*/ 0 h 4293900"/>
              <a:gd name="connsiteX5" fmla="*/ 0 w 3554886"/>
              <a:gd name="connsiteY5" fmla="*/ 3225840 h 4293900"/>
              <a:gd name="connsiteX0" fmla="*/ 0 w 3554886"/>
              <a:gd name="connsiteY0" fmla="*/ 3225840 h 4293900"/>
              <a:gd name="connsiteX1" fmla="*/ 2980892 w 3554886"/>
              <a:gd name="connsiteY1" fmla="*/ 4293900 h 4293900"/>
              <a:gd name="connsiteX2" fmla="*/ 1959593 w 3554886"/>
              <a:gd name="connsiteY2" fmla="*/ 2570730 h 4293900"/>
              <a:gd name="connsiteX3" fmla="*/ 3554886 w 3554886"/>
              <a:gd name="connsiteY3" fmla="*/ 2104709 h 4293900"/>
              <a:gd name="connsiteX4" fmla="*/ 382170 w 3554886"/>
              <a:gd name="connsiteY4" fmla="*/ 0 h 4293900"/>
              <a:gd name="connsiteX5" fmla="*/ 0 w 3554886"/>
              <a:gd name="connsiteY5" fmla="*/ 3225840 h 4293900"/>
              <a:gd name="connsiteX0" fmla="*/ 0 w 2980892"/>
              <a:gd name="connsiteY0" fmla="*/ 3225840 h 4293900"/>
              <a:gd name="connsiteX1" fmla="*/ 2980892 w 2980892"/>
              <a:gd name="connsiteY1" fmla="*/ 4293900 h 4293900"/>
              <a:gd name="connsiteX2" fmla="*/ 1959593 w 2980892"/>
              <a:gd name="connsiteY2" fmla="*/ 2570730 h 4293900"/>
              <a:gd name="connsiteX3" fmla="*/ 621186 w 2980892"/>
              <a:gd name="connsiteY3" fmla="*/ 2876234 h 4293900"/>
              <a:gd name="connsiteX4" fmla="*/ 382170 w 2980892"/>
              <a:gd name="connsiteY4" fmla="*/ 0 h 4293900"/>
              <a:gd name="connsiteX5" fmla="*/ 0 w 2980892"/>
              <a:gd name="connsiteY5" fmla="*/ 3225840 h 4293900"/>
              <a:gd name="connsiteX0" fmla="*/ 0 w 2980892"/>
              <a:gd name="connsiteY0" fmla="*/ 3225840 h 4293900"/>
              <a:gd name="connsiteX1" fmla="*/ 2980892 w 2980892"/>
              <a:gd name="connsiteY1" fmla="*/ 4293900 h 4293900"/>
              <a:gd name="connsiteX2" fmla="*/ 1959593 w 2980892"/>
              <a:gd name="connsiteY2" fmla="*/ 2570730 h 4293900"/>
              <a:gd name="connsiteX3" fmla="*/ 621186 w 2980892"/>
              <a:gd name="connsiteY3" fmla="*/ 2876234 h 4293900"/>
              <a:gd name="connsiteX4" fmla="*/ 1330170 w 2980892"/>
              <a:gd name="connsiteY4" fmla="*/ 1984694 h 4293900"/>
              <a:gd name="connsiteX5" fmla="*/ 382170 w 2980892"/>
              <a:gd name="connsiteY5" fmla="*/ 0 h 4293900"/>
              <a:gd name="connsiteX6" fmla="*/ 0 w 2980892"/>
              <a:gd name="connsiteY6" fmla="*/ 3225840 h 4293900"/>
              <a:gd name="connsiteX0" fmla="*/ 0 w 2980892"/>
              <a:gd name="connsiteY0" fmla="*/ 3225840 h 4293900"/>
              <a:gd name="connsiteX1" fmla="*/ 2980892 w 2980892"/>
              <a:gd name="connsiteY1" fmla="*/ 4293900 h 4293900"/>
              <a:gd name="connsiteX2" fmla="*/ 1959593 w 2980892"/>
              <a:gd name="connsiteY2" fmla="*/ 2570730 h 4293900"/>
              <a:gd name="connsiteX3" fmla="*/ 621186 w 2980892"/>
              <a:gd name="connsiteY3" fmla="*/ 2876234 h 4293900"/>
              <a:gd name="connsiteX4" fmla="*/ 1330170 w 2980892"/>
              <a:gd name="connsiteY4" fmla="*/ 1984694 h 4293900"/>
              <a:gd name="connsiteX5" fmla="*/ 1625445 w 2980892"/>
              <a:gd name="connsiteY5" fmla="*/ 2013269 h 4293900"/>
              <a:gd name="connsiteX6" fmla="*/ 382170 w 2980892"/>
              <a:gd name="connsiteY6" fmla="*/ 0 h 4293900"/>
              <a:gd name="connsiteX7" fmla="*/ 0 w 2980892"/>
              <a:gd name="connsiteY7" fmla="*/ 3225840 h 4293900"/>
              <a:gd name="connsiteX0" fmla="*/ 0 w 2980892"/>
              <a:gd name="connsiteY0" fmla="*/ 3225840 h 4293900"/>
              <a:gd name="connsiteX1" fmla="*/ 2980892 w 2980892"/>
              <a:gd name="connsiteY1" fmla="*/ 4293900 h 4293900"/>
              <a:gd name="connsiteX2" fmla="*/ 1959593 w 2980892"/>
              <a:gd name="connsiteY2" fmla="*/ 2570730 h 4293900"/>
              <a:gd name="connsiteX3" fmla="*/ 621186 w 2980892"/>
              <a:gd name="connsiteY3" fmla="*/ 2876234 h 4293900"/>
              <a:gd name="connsiteX4" fmla="*/ 1330170 w 2980892"/>
              <a:gd name="connsiteY4" fmla="*/ 1984694 h 4293900"/>
              <a:gd name="connsiteX5" fmla="*/ 1625445 w 2980892"/>
              <a:gd name="connsiteY5" fmla="*/ 2013269 h 4293900"/>
              <a:gd name="connsiteX6" fmla="*/ 382170 w 2980892"/>
              <a:gd name="connsiteY6" fmla="*/ 0 h 4293900"/>
              <a:gd name="connsiteX7" fmla="*/ 0 w 2980892"/>
              <a:gd name="connsiteY7" fmla="*/ 3225840 h 4293900"/>
              <a:gd name="connsiteX0" fmla="*/ 0 w 2980892"/>
              <a:gd name="connsiteY0" fmla="*/ 3225840 h 4293900"/>
              <a:gd name="connsiteX1" fmla="*/ 2980892 w 2980892"/>
              <a:gd name="connsiteY1" fmla="*/ 4293900 h 4293900"/>
              <a:gd name="connsiteX2" fmla="*/ 1959593 w 2980892"/>
              <a:gd name="connsiteY2" fmla="*/ 2570730 h 4293900"/>
              <a:gd name="connsiteX3" fmla="*/ 621186 w 2980892"/>
              <a:gd name="connsiteY3" fmla="*/ 2876234 h 4293900"/>
              <a:gd name="connsiteX4" fmla="*/ 1330170 w 2980892"/>
              <a:gd name="connsiteY4" fmla="*/ 1984694 h 4293900"/>
              <a:gd name="connsiteX5" fmla="*/ 1625445 w 2980892"/>
              <a:gd name="connsiteY5" fmla="*/ 2013269 h 4293900"/>
              <a:gd name="connsiteX6" fmla="*/ 382170 w 2980892"/>
              <a:gd name="connsiteY6" fmla="*/ 0 h 4293900"/>
              <a:gd name="connsiteX7" fmla="*/ 0 w 2980892"/>
              <a:gd name="connsiteY7" fmla="*/ 3225840 h 4293900"/>
              <a:gd name="connsiteX0" fmla="*/ 0 w 2980892"/>
              <a:gd name="connsiteY0" fmla="*/ 3256796 h 4324856"/>
              <a:gd name="connsiteX1" fmla="*/ 2980892 w 2980892"/>
              <a:gd name="connsiteY1" fmla="*/ 4324856 h 4324856"/>
              <a:gd name="connsiteX2" fmla="*/ 1959593 w 2980892"/>
              <a:gd name="connsiteY2" fmla="*/ 2601686 h 4324856"/>
              <a:gd name="connsiteX3" fmla="*/ 621186 w 2980892"/>
              <a:gd name="connsiteY3" fmla="*/ 2907190 h 4324856"/>
              <a:gd name="connsiteX4" fmla="*/ 1330170 w 2980892"/>
              <a:gd name="connsiteY4" fmla="*/ 2015650 h 4324856"/>
              <a:gd name="connsiteX5" fmla="*/ 1625445 w 2980892"/>
              <a:gd name="connsiteY5" fmla="*/ 2044225 h 4324856"/>
              <a:gd name="connsiteX6" fmla="*/ 375027 w 2980892"/>
              <a:gd name="connsiteY6" fmla="*/ 0 h 4324856"/>
              <a:gd name="connsiteX7" fmla="*/ 0 w 2980892"/>
              <a:gd name="connsiteY7" fmla="*/ 3256796 h 4324856"/>
              <a:gd name="connsiteX0" fmla="*/ 0 w 2980892"/>
              <a:gd name="connsiteY0" fmla="*/ 3256796 h 4324856"/>
              <a:gd name="connsiteX1" fmla="*/ 2980892 w 2980892"/>
              <a:gd name="connsiteY1" fmla="*/ 4324856 h 4324856"/>
              <a:gd name="connsiteX2" fmla="*/ 1959593 w 2980892"/>
              <a:gd name="connsiteY2" fmla="*/ 2601686 h 4324856"/>
              <a:gd name="connsiteX3" fmla="*/ 621186 w 2980892"/>
              <a:gd name="connsiteY3" fmla="*/ 2907190 h 4324856"/>
              <a:gd name="connsiteX4" fmla="*/ 1327788 w 2980892"/>
              <a:gd name="connsiteY4" fmla="*/ 2029938 h 4324856"/>
              <a:gd name="connsiteX5" fmla="*/ 1625445 w 2980892"/>
              <a:gd name="connsiteY5" fmla="*/ 2044225 h 4324856"/>
              <a:gd name="connsiteX6" fmla="*/ 375027 w 2980892"/>
              <a:gd name="connsiteY6" fmla="*/ 0 h 4324856"/>
              <a:gd name="connsiteX7" fmla="*/ 0 w 2980892"/>
              <a:gd name="connsiteY7" fmla="*/ 3256796 h 4324856"/>
              <a:gd name="connsiteX0" fmla="*/ 0 w 2980892"/>
              <a:gd name="connsiteY0" fmla="*/ 3256796 h 4324856"/>
              <a:gd name="connsiteX1" fmla="*/ 2980892 w 2980892"/>
              <a:gd name="connsiteY1" fmla="*/ 4324856 h 4324856"/>
              <a:gd name="connsiteX2" fmla="*/ 1959593 w 2980892"/>
              <a:gd name="connsiteY2" fmla="*/ 2601686 h 4324856"/>
              <a:gd name="connsiteX3" fmla="*/ 621186 w 2980892"/>
              <a:gd name="connsiteY3" fmla="*/ 2907190 h 4324856"/>
              <a:gd name="connsiteX4" fmla="*/ 1327788 w 2980892"/>
              <a:gd name="connsiteY4" fmla="*/ 2029938 h 4324856"/>
              <a:gd name="connsiteX5" fmla="*/ 1611158 w 2980892"/>
              <a:gd name="connsiteY5" fmla="*/ 2041844 h 4324856"/>
              <a:gd name="connsiteX6" fmla="*/ 375027 w 2980892"/>
              <a:gd name="connsiteY6" fmla="*/ 0 h 4324856"/>
              <a:gd name="connsiteX7" fmla="*/ 0 w 2980892"/>
              <a:gd name="connsiteY7" fmla="*/ 3256796 h 4324856"/>
              <a:gd name="connsiteX0" fmla="*/ 0 w 2980892"/>
              <a:gd name="connsiteY0" fmla="*/ 3256796 h 4324856"/>
              <a:gd name="connsiteX1" fmla="*/ 2980892 w 2980892"/>
              <a:gd name="connsiteY1" fmla="*/ 4324856 h 4324856"/>
              <a:gd name="connsiteX2" fmla="*/ 1954830 w 2980892"/>
              <a:gd name="connsiteY2" fmla="*/ 2608830 h 4324856"/>
              <a:gd name="connsiteX3" fmla="*/ 621186 w 2980892"/>
              <a:gd name="connsiteY3" fmla="*/ 2907190 h 4324856"/>
              <a:gd name="connsiteX4" fmla="*/ 1327788 w 2980892"/>
              <a:gd name="connsiteY4" fmla="*/ 2029938 h 4324856"/>
              <a:gd name="connsiteX5" fmla="*/ 1611158 w 2980892"/>
              <a:gd name="connsiteY5" fmla="*/ 2041844 h 4324856"/>
              <a:gd name="connsiteX6" fmla="*/ 375027 w 2980892"/>
              <a:gd name="connsiteY6" fmla="*/ 0 h 4324856"/>
              <a:gd name="connsiteX7" fmla="*/ 0 w 2980892"/>
              <a:gd name="connsiteY7" fmla="*/ 3256796 h 4324856"/>
              <a:gd name="connsiteX0" fmla="*/ 0 w 2980892"/>
              <a:gd name="connsiteY0" fmla="*/ 3256796 h 4324856"/>
              <a:gd name="connsiteX1" fmla="*/ 2980892 w 2980892"/>
              <a:gd name="connsiteY1" fmla="*/ 4324856 h 4324856"/>
              <a:gd name="connsiteX2" fmla="*/ 1954830 w 2980892"/>
              <a:gd name="connsiteY2" fmla="*/ 2608830 h 4324856"/>
              <a:gd name="connsiteX3" fmla="*/ 621186 w 2980892"/>
              <a:gd name="connsiteY3" fmla="*/ 2895284 h 4324856"/>
              <a:gd name="connsiteX4" fmla="*/ 1327788 w 2980892"/>
              <a:gd name="connsiteY4" fmla="*/ 2029938 h 4324856"/>
              <a:gd name="connsiteX5" fmla="*/ 1611158 w 2980892"/>
              <a:gd name="connsiteY5" fmla="*/ 2041844 h 4324856"/>
              <a:gd name="connsiteX6" fmla="*/ 375027 w 2980892"/>
              <a:gd name="connsiteY6" fmla="*/ 0 h 4324856"/>
              <a:gd name="connsiteX7" fmla="*/ 0 w 2980892"/>
              <a:gd name="connsiteY7" fmla="*/ 3256796 h 4324856"/>
              <a:gd name="connsiteX0" fmla="*/ 0 w 2983273"/>
              <a:gd name="connsiteY0" fmla="*/ 3240127 h 4324856"/>
              <a:gd name="connsiteX1" fmla="*/ 2983273 w 2983273"/>
              <a:gd name="connsiteY1" fmla="*/ 4324856 h 4324856"/>
              <a:gd name="connsiteX2" fmla="*/ 1957211 w 2983273"/>
              <a:gd name="connsiteY2" fmla="*/ 2608830 h 4324856"/>
              <a:gd name="connsiteX3" fmla="*/ 623567 w 2983273"/>
              <a:gd name="connsiteY3" fmla="*/ 2895284 h 4324856"/>
              <a:gd name="connsiteX4" fmla="*/ 1330169 w 2983273"/>
              <a:gd name="connsiteY4" fmla="*/ 2029938 h 4324856"/>
              <a:gd name="connsiteX5" fmla="*/ 1613539 w 2983273"/>
              <a:gd name="connsiteY5" fmla="*/ 2041844 h 4324856"/>
              <a:gd name="connsiteX6" fmla="*/ 377408 w 2983273"/>
              <a:gd name="connsiteY6" fmla="*/ 0 h 4324856"/>
              <a:gd name="connsiteX7" fmla="*/ 0 w 2983273"/>
              <a:gd name="connsiteY7" fmla="*/ 3240127 h 4324856"/>
              <a:gd name="connsiteX0" fmla="*/ 0 w 2971367"/>
              <a:gd name="connsiteY0" fmla="*/ 3232983 h 4324856"/>
              <a:gd name="connsiteX1" fmla="*/ 2971367 w 2971367"/>
              <a:gd name="connsiteY1" fmla="*/ 4324856 h 4324856"/>
              <a:gd name="connsiteX2" fmla="*/ 1945305 w 2971367"/>
              <a:gd name="connsiteY2" fmla="*/ 2608830 h 4324856"/>
              <a:gd name="connsiteX3" fmla="*/ 611661 w 2971367"/>
              <a:gd name="connsiteY3" fmla="*/ 2895284 h 4324856"/>
              <a:gd name="connsiteX4" fmla="*/ 1318263 w 2971367"/>
              <a:gd name="connsiteY4" fmla="*/ 2029938 h 4324856"/>
              <a:gd name="connsiteX5" fmla="*/ 1601633 w 2971367"/>
              <a:gd name="connsiteY5" fmla="*/ 2041844 h 4324856"/>
              <a:gd name="connsiteX6" fmla="*/ 365502 w 2971367"/>
              <a:gd name="connsiteY6" fmla="*/ 0 h 4324856"/>
              <a:gd name="connsiteX7" fmla="*/ 0 w 2971367"/>
              <a:gd name="connsiteY7" fmla="*/ 3232983 h 4324856"/>
              <a:gd name="connsiteX0" fmla="*/ 0 w 2990417"/>
              <a:gd name="connsiteY0" fmla="*/ 3232983 h 4334381"/>
              <a:gd name="connsiteX1" fmla="*/ 2990417 w 2990417"/>
              <a:gd name="connsiteY1" fmla="*/ 4334381 h 4334381"/>
              <a:gd name="connsiteX2" fmla="*/ 1945305 w 2990417"/>
              <a:gd name="connsiteY2" fmla="*/ 2608830 h 4334381"/>
              <a:gd name="connsiteX3" fmla="*/ 611661 w 2990417"/>
              <a:gd name="connsiteY3" fmla="*/ 2895284 h 4334381"/>
              <a:gd name="connsiteX4" fmla="*/ 1318263 w 2990417"/>
              <a:gd name="connsiteY4" fmla="*/ 2029938 h 4334381"/>
              <a:gd name="connsiteX5" fmla="*/ 1601633 w 2990417"/>
              <a:gd name="connsiteY5" fmla="*/ 2041844 h 4334381"/>
              <a:gd name="connsiteX6" fmla="*/ 365502 w 2990417"/>
              <a:gd name="connsiteY6" fmla="*/ 0 h 4334381"/>
              <a:gd name="connsiteX7" fmla="*/ 0 w 2990417"/>
              <a:gd name="connsiteY7" fmla="*/ 3232983 h 43343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990417" h="4334381">
                <a:moveTo>
                  <a:pt x="0" y="3232983"/>
                </a:moveTo>
                <a:lnTo>
                  <a:pt x="2990417" y="4334381"/>
                </a:lnTo>
                <a:lnTo>
                  <a:pt x="1945305" y="2608830"/>
                </a:lnTo>
                <a:lnTo>
                  <a:pt x="611661" y="2895284"/>
                </a:lnTo>
                <a:lnTo>
                  <a:pt x="1318263" y="2029938"/>
                </a:lnTo>
                <a:lnTo>
                  <a:pt x="1601633" y="2041844"/>
                </a:lnTo>
                <a:lnTo>
                  <a:pt x="365502" y="0"/>
                </a:lnTo>
                <a:lnTo>
                  <a:pt x="0" y="3232983"/>
                </a:lnTo>
                <a:close/>
              </a:path>
            </a:pathLst>
          </a:cu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15" name="Text Box 12"/>
          <p:cNvSpPr txBox="1">
            <a:spLocks noChangeArrowheads="1"/>
          </p:cNvSpPr>
          <p:nvPr/>
        </p:nvSpPr>
        <p:spPr bwMode="auto">
          <a:xfrm>
            <a:off x="5931248" y="65175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C’</a:t>
            </a:r>
            <a:endParaRPr lang="de-DE" sz="1400" baseline="30000" dirty="0"/>
          </a:p>
        </p:txBody>
      </p:sp>
      <p:sp>
        <p:nvSpPr>
          <p:cNvPr id="3" name="Titel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Beispiel A: Schnittgerade zweier Ebenen</a:t>
            </a:r>
            <a:endParaRPr lang="de-AT" dirty="0"/>
          </a:p>
        </p:txBody>
      </p:sp>
      <p:sp>
        <p:nvSpPr>
          <p:cNvPr id="5" name="Freeform 6"/>
          <p:cNvSpPr>
            <a:spLocks/>
          </p:cNvSpPr>
          <p:nvPr/>
        </p:nvSpPr>
        <p:spPr bwMode="auto">
          <a:xfrm flipV="1">
            <a:off x="4404123" y="4490066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" name="Freeform 7"/>
          <p:cNvSpPr>
            <a:spLocks/>
          </p:cNvSpPr>
          <p:nvPr/>
        </p:nvSpPr>
        <p:spPr bwMode="auto">
          <a:xfrm flipV="1">
            <a:off x="4288843" y="470394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" name="Freeform 8"/>
          <p:cNvSpPr>
            <a:spLocks/>
          </p:cNvSpPr>
          <p:nvPr/>
        </p:nvSpPr>
        <p:spPr bwMode="auto">
          <a:xfrm flipV="1">
            <a:off x="4172047" y="4917814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" name="Freeform 9"/>
          <p:cNvSpPr>
            <a:spLocks/>
          </p:cNvSpPr>
          <p:nvPr/>
        </p:nvSpPr>
        <p:spPr bwMode="auto">
          <a:xfrm flipV="1">
            <a:off x="4056768" y="5130171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" name="Freeform 10"/>
          <p:cNvSpPr>
            <a:spLocks/>
          </p:cNvSpPr>
          <p:nvPr/>
        </p:nvSpPr>
        <p:spPr bwMode="auto">
          <a:xfrm flipV="1">
            <a:off x="3943005" y="5344046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0" name="Freeform 11"/>
          <p:cNvSpPr>
            <a:spLocks/>
          </p:cNvSpPr>
          <p:nvPr/>
        </p:nvSpPr>
        <p:spPr bwMode="auto">
          <a:xfrm flipV="1">
            <a:off x="3827725" y="5556403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1" name="Freeform 12"/>
          <p:cNvSpPr>
            <a:spLocks/>
          </p:cNvSpPr>
          <p:nvPr/>
        </p:nvSpPr>
        <p:spPr bwMode="auto">
          <a:xfrm flipV="1">
            <a:off x="3710929" y="5770277"/>
            <a:ext cx="3980180" cy="221458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" name="Freeform 13"/>
          <p:cNvSpPr>
            <a:spLocks/>
          </p:cNvSpPr>
          <p:nvPr/>
        </p:nvSpPr>
        <p:spPr bwMode="auto">
          <a:xfrm flipV="1">
            <a:off x="3595649" y="5982634"/>
            <a:ext cx="3980180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3" name="Freeform 14"/>
          <p:cNvSpPr>
            <a:spLocks/>
          </p:cNvSpPr>
          <p:nvPr/>
        </p:nvSpPr>
        <p:spPr bwMode="auto">
          <a:xfrm flipV="1">
            <a:off x="3481886" y="6196508"/>
            <a:ext cx="3978664" cy="221458"/>
          </a:xfrm>
          <a:custGeom>
            <a:avLst/>
            <a:gdLst>
              <a:gd name="T0" fmla="*/ 11591 w 11591"/>
              <a:gd name="T1" fmla="*/ 0 h 648"/>
              <a:gd name="T2" fmla="*/ 9659 w 11591"/>
              <a:gd name="T3" fmla="*/ 108 h 648"/>
              <a:gd name="T4" fmla="*/ 7727 w 11591"/>
              <a:gd name="T5" fmla="*/ 216 h 648"/>
              <a:gd name="T6" fmla="*/ 5795 w 11591"/>
              <a:gd name="T7" fmla="*/ 324 h 648"/>
              <a:gd name="T8" fmla="*/ 3863 w 11591"/>
              <a:gd name="T9" fmla="*/ 432 h 648"/>
              <a:gd name="T10" fmla="*/ 1932 w 11591"/>
              <a:gd name="T11" fmla="*/ 540 h 648"/>
              <a:gd name="T12" fmla="*/ 0 w 11591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1" h="648">
                <a:moveTo>
                  <a:pt x="11591" y="0"/>
                </a:moveTo>
                <a:lnTo>
                  <a:pt x="9659" y="108"/>
                </a:lnTo>
                <a:lnTo>
                  <a:pt x="7727" y="216"/>
                </a:lnTo>
                <a:lnTo>
                  <a:pt x="5795" y="324"/>
                </a:lnTo>
                <a:lnTo>
                  <a:pt x="3863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4" name="Freeform 15"/>
          <p:cNvSpPr>
            <a:spLocks/>
          </p:cNvSpPr>
          <p:nvPr/>
        </p:nvSpPr>
        <p:spPr bwMode="auto">
          <a:xfrm flipV="1">
            <a:off x="3366607" y="6408866"/>
            <a:ext cx="3978664" cy="222976"/>
          </a:xfrm>
          <a:custGeom>
            <a:avLst/>
            <a:gdLst>
              <a:gd name="T0" fmla="*/ 11592 w 11592"/>
              <a:gd name="T1" fmla="*/ 0 h 648"/>
              <a:gd name="T2" fmla="*/ 9660 w 11592"/>
              <a:gd name="T3" fmla="*/ 108 h 648"/>
              <a:gd name="T4" fmla="*/ 7728 w 11592"/>
              <a:gd name="T5" fmla="*/ 216 h 648"/>
              <a:gd name="T6" fmla="*/ 5796 w 11592"/>
              <a:gd name="T7" fmla="*/ 324 h 648"/>
              <a:gd name="T8" fmla="*/ 3864 w 11592"/>
              <a:gd name="T9" fmla="*/ 432 h 648"/>
              <a:gd name="T10" fmla="*/ 1932 w 11592"/>
              <a:gd name="T11" fmla="*/ 540 h 648"/>
              <a:gd name="T12" fmla="*/ 0 w 11592"/>
              <a:gd name="T13" fmla="*/ 648 h 64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1592" h="648">
                <a:moveTo>
                  <a:pt x="11592" y="0"/>
                </a:moveTo>
                <a:lnTo>
                  <a:pt x="9660" y="108"/>
                </a:lnTo>
                <a:lnTo>
                  <a:pt x="7728" y="216"/>
                </a:lnTo>
                <a:lnTo>
                  <a:pt x="5796" y="324"/>
                </a:lnTo>
                <a:lnTo>
                  <a:pt x="3864" y="432"/>
                </a:lnTo>
                <a:lnTo>
                  <a:pt x="1932" y="540"/>
                </a:lnTo>
                <a:lnTo>
                  <a:pt x="0" y="648"/>
                </a:lnTo>
              </a:path>
            </a:pathLst>
          </a:cu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" name="Line 16"/>
          <p:cNvSpPr>
            <a:spLocks noChangeShapeType="1"/>
          </p:cNvSpPr>
          <p:nvPr/>
        </p:nvSpPr>
        <p:spPr bwMode="auto">
          <a:xfrm flipH="1">
            <a:off x="8269024" y="471304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6" name="Line 17"/>
          <p:cNvSpPr>
            <a:spLocks noChangeShapeType="1"/>
          </p:cNvSpPr>
          <p:nvPr/>
        </p:nvSpPr>
        <p:spPr bwMode="auto">
          <a:xfrm flipH="1">
            <a:off x="7604649" y="467663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7" name="Line 18"/>
          <p:cNvSpPr>
            <a:spLocks noChangeShapeType="1"/>
          </p:cNvSpPr>
          <p:nvPr/>
        </p:nvSpPr>
        <p:spPr bwMode="auto">
          <a:xfrm flipH="1">
            <a:off x="6941792" y="463871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8" name="Line 19"/>
          <p:cNvSpPr>
            <a:spLocks noChangeShapeType="1"/>
          </p:cNvSpPr>
          <p:nvPr/>
        </p:nvSpPr>
        <p:spPr bwMode="auto">
          <a:xfrm flipH="1">
            <a:off x="6278934" y="460231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9" name="Line 20"/>
          <p:cNvSpPr>
            <a:spLocks noChangeShapeType="1"/>
          </p:cNvSpPr>
          <p:nvPr/>
        </p:nvSpPr>
        <p:spPr bwMode="auto">
          <a:xfrm flipH="1">
            <a:off x="5614559" y="456439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0" name="Line 21"/>
          <p:cNvSpPr>
            <a:spLocks noChangeShapeType="1"/>
          </p:cNvSpPr>
          <p:nvPr/>
        </p:nvSpPr>
        <p:spPr bwMode="auto">
          <a:xfrm flipH="1">
            <a:off x="4951702" y="45279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1" name="Line 22"/>
          <p:cNvSpPr>
            <a:spLocks noChangeShapeType="1"/>
          </p:cNvSpPr>
          <p:nvPr/>
        </p:nvSpPr>
        <p:spPr bwMode="auto">
          <a:xfrm flipH="1">
            <a:off x="4288843" y="449006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2" name="Line 23"/>
          <p:cNvSpPr>
            <a:spLocks noChangeShapeType="1"/>
          </p:cNvSpPr>
          <p:nvPr/>
        </p:nvSpPr>
        <p:spPr bwMode="auto">
          <a:xfrm flipH="1">
            <a:off x="8152228" y="4926915"/>
            <a:ext cx="116797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3" name="Line 24"/>
          <p:cNvSpPr>
            <a:spLocks noChangeShapeType="1"/>
          </p:cNvSpPr>
          <p:nvPr/>
        </p:nvSpPr>
        <p:spPr bwMode="auto">
          <a:xfrm flipH="1">
            <a:off x="7489370" y="488899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4" name="Line 25"/>
          <p:cNvSpPr>
            <a:spLocks noChangeShapeType="1"/>
          </p:cNvSpPr>
          <p:nvPr/>
        </p:nvSpPr>
        <p:spPr bwMode="auto">
          <a:xfrm flipH="1">
            <a:off x="6826512" y="485259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5" name="Line 26"/>
          <p:cNvSpPr>
            <a:spLocks noChangeShapeType="1"/>
          </p:cNvSpPr>
          <p:nvPr/>
        </p:nvSpPr>
        <p:spPr bwMode="auto">
          <a:xfrm flipH="1">
            <a:off x="6162138" y="4814669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6" name="Line 27"/>
          <p:cNvSpPr>
            <a:spLocks noChangeShapeType="1"/>
          </p:cNvSpPr>
          <p:nvPr/>
        </p:nvSpPr>
        <p:spPr bwMode="auto">
          <a:xfrm flipH="1">
            <a:off x="5499279" y="477826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7" name="Line 28"/>
          <p:cNvSpPr>
            <a:spLocks noChangeShapeType="1"/>
          </p:cNvSpPr>
          <p:nvPr/>
        </p:nvSpPr>
        <p:spPr bwMode="auto">
          <a:xfrm flipH="1">
            <a:off x="4836422" y="474186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8" name="Line 29"/>
          <p:cNvSpPr>
            <a:spLocks noChangeShapeType="1"/>
          </p:cNvSpPr>
          <p:nvPr/>
        </p:nvSpPr>
        <p:spPr bwMode="auto">
          <a:xfrm flipH="1">
            <a:off x="4172047" y="4703941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29" name="Line 30"/>
          <p:cNvSpPr>
            <a:spLocks noChangeShapeType="1"/>
          </p:cNvSpPr>
          <p:nvPr/>
        </p:nvSpPr>
        <p:spPr bwMode="auto">
          <a:xfrm flipH="1">
            <a:off x="8036948" y="513927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0" name="Line 31"/>
          <p:cNvSpPr>
            <a:spLocks noChangeShapeType="1"/>
          </p:cNvSpPr>
          <p:nvPr/>
        </p:nvSpPr>
        <p:spPr bwMode="auto">
          <a:xfrm flipH="1">
            <a:off x="7374090" y="510286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1" name="Line 32"/>
          <p:cNvSpPr>
            <a:spLocks noChangeShapeType="1"/>
          </p:cNvSpPr>
          <p:nvPr/>
        </p:nvSpPr>
        <p:spPr bwMode="auto">
          <a:xfrm flipH="1">
            <a:off x="6711233" y="506494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2" name="Line 33"/>
          <p:cNvSpPr>
            <a:spLocks noChangeShapeType="1"/>
          </p:cNvSpPr>
          <p:nvPr/>
        </p:nvSpPr>
        <p:spPr bwMode="auto">
          <a:xfrm flipH="1">
            <a:off x="6046858" y="502854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3" name="Line 34"/>
          <p:cNvSpPr>
            <a:spLocks noChangeShapeType="1"/>
          </p:cNvSpPr>
          <p:nvPr/>
        </p:nvSpPr>
        <p:spPr bwMode="auto">
          <a:xfrm flipH="1">
            <a:off x="5384000" y="4990622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4" name="Line 35"/>
          <p:cNvSpPr>
            <a:spLocks noChangeShapeType="1"/>
          </p:cNvSpPr>
          <p:nvPr/>
        </p:nvSpPr>
        <p:spPr bwMode="auto">
          <a:xfrm flipH="1">
            <a:off x="4721142" y="495421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5" name="Line 36"/>
          <p:cNvSpPr>
            <a:spLocks noChangeShapeType="1"/>
          </p:cNvSpPr>
          <p:nvPr/>
        </p:nvSpPr>
        <p:spPr bwMode="auto">
          <a:xfrm flipH="1">
            <a:off x="4056768" y="491781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6" name="Line 37"/>
          <p:cNvSpPr>
            <a:spLocks noChangeShapeType="1"/>
          </p:cNvSpPr>
          <p:nvPr/>
        </p:nvSpPr>
        <p:spPr bwMode="auto">
          <a:xfrm flipH="1">
            <a:off x="7923185" y="5353147"/>
            <a:ext cx="113763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7" name="Line 38"/>
          <p:cNvSpPr>
            <a:spLocks noChangeShapeType="1"/>
          </p:cNvSpPr>
          <p:nvPr/>
        </p:nvSpPr>
        <p:spPr bwMode="auto">
          <a:xfrm flipH="1">
            <a:off x="7258810" y="531522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8" name="Line 39"/>
          <p:cNvSpPr>
            <a:spLocks noChangeShapeType="1"/>
          </p:cNvSpPr>
          <p:nvPr/>
        </p:nvSpPr>
        <p:spPr bwMode="auto">
          <a:xfrm flipH="1">
            <a:off x="6595953" y="5278822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39" name="Line 40"/>
          <p:cNvSpPr>
            <a:spLocks noChangeShapeType="1"/>
          </p:cNvSpPr>
          <p:nvPr/>
        </p:nvSpPr>
        <p:spPr bwMode="auto">
          <a:xfrm flipH="1">
            <a:off x="5933095" y="524090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0" name="Line 41"/>
          <p:cNvSpPr>
            <a:spLocks noChangeShapeType="1"/>
          </p:cNvSpPr>
          <p:nvPr/>
        </p:nvSpPr>
        <p:spPr bwMode="auto">
          <a:xfrm flipH="1">
            <a:off x="5268720" y="520449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1" name="Line 42"/>
          <p:cNvSpPr>
            <a:spLocks noChangeShapeType="1"/>
          </p:cNvSpPr>
          <p:nvPr/>
        </p:nvSpPr>
        <p:spPr bwMode="auto">
          <a:xfrm flipH="1">
            <a:off x="4605863" y="5166576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2" name="Line 43"/>
          <p:cNvSpPr>
            <a:spLocks noChangeShapeType="1"/>
          </p:cNvSpPr>
          <p:nvPr/>
        </p:nvSpPr>
        <p:spPr bwMode="auto">
          <a:xfrm flipH="1">
            <a:off x="3943005" y="5130171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3" name="Line 44"/>
          <p:cNvSpPr>
            <a:spLocks noChangeShapeType="1"/>
          </p:cNvSpPr>
          <p:nvPr/>
        </p:nvSpPr>
        <p:spPr bwMode="auto">
          <a:xfrm flipH="1">
            <a:off x="7806389" y="5565504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4" name="Line 45"/>
          <p:cNvSpPr>
            <a:spLocks noChangeShapeType="1"/>
          </p:cNvSpPr>
          <p:nvPr/>
        </p:nvSpPr>
        <p:spPr bwMode="auto">
          <a:xfrm flipH="1">
            <a:off x="7143531" y="5529100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5" name="Line 46"/>
          <p:cNvSpPr>
            <a:spLocks noChangeShapeType="1"/>
          </p:cNvSpPr>
          <p:nvPr/>
        </p:nvSpPr>
        <p:spPr bwMode="auto">
          <a:xfrm flipH="1">
            <a:off x="6480673" y="5491179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6" name="Line 47"/>
          <p:cNvSpPr>
            <a:spLocks noChangeShapeType="1"/>
          </p:cNvSpPr>
          <p:nvPr/>
        </p:nvSpPr>
        <p:spPr bwMode="auto">
          <a:xfrm flipH="1">
            <a:off x="5817815" y="545477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7" name="Line 48"/>
          <p:cNvSpPr>
            <a:spLocks noChangeShapeType="1"/>
          </p:cNvSpPr>
          <p:nvPr/>
        </p:nvSpPr>
        <p:spPr bwMode="auto">
          <a:xfrm flipH="1">
            <a:off x="5153441" y="541685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8" name="Line 49"/>
          <p:cNvSpPr>
            <a:spLocks noChangeShapeType="1"/>
          </p:cNvSpPr>
          <p:nvPr/>
        </p:nvSpPr>
        <p:spPr bwMode="auto">
          <a:xfrm flipH="1">
            <a:off x="4490583" y="538045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49" name="Line 50"/>
          <p:cNvSpPr>
            <a:spLocks noChangeShapeType="1"/>
          </p:cNvSpPr>
          <p:nvPr/>
        </p:nvSpPr>
        <p:spPr bwMode="auto">
          <a:xfrm flipH="1">
            <a:off x="3827725" y="534404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0" name="Line 51"/>
          <p:cNvSpPr>
            <a:spLocks noChangeShapeType="1"/>
          </p:cNvSpPr>
          <p:nvPr/>
        </p:nvSpPr>
        <p:spPr bwMode="auto">
          <a:xfrm flipH="1">
            <a:off x="7691109" y="577937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1" name="Line 52"/>
          <p:cNvSpPr>
            <a:spLocks noChangeShapeType="1"/>
          </p:cNvSpPr>
          <p:nvPr/>
        </p:nvSpPr>
        <p:spPr bwMode="auto">
          <a:xfrm flipH="1">
            <a:off x="7028251" y="574145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2" name="Line 53"/>
          <p:cNvSpPr>
            <a:spLocks noChangeShapeType="1"/>
          </p:cNvSpPr>
          <p:nvPr/>
        </p:nvSpPr>
        <p:spPr bwMode="auto">
          <a:xfrm flipH="1">
            <a:off x="6365394" y="570505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3" name="Line 54"/>
          <p:cNvSpPr>
            <a:spLocks noChangeShapeType="1"/>
          </p:cNvSpPr>
          <p:nvPr/>
        </p:nvSpPr>
        <p:spPr bwMode="auto">
          <a:xfrm flipH="1">
            <a:off x="5701019" y="5667132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4" name="Line 55"/>
          <p:cNvSpPr>
            <a:spLocks noChangeShapeType="1"/>
          </p:cNvSpPr>
          <p:nvPr/>
        </p:nvSpPr>
        <p:spPr bwMode="auto">
          <a:xfrm flipH="1">
            <a:off x="5038161" y="5630728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5" name="Line 56"/>
          <p:cNvSpPr>
            <a:spLocks noChangeShapeType="1"/>
          </p:cNvSpPr>
          <p:nvPr/>
        </p:nvSpPr>
        <p:spPr bwMode="auto">
          <a:xfrm flipH="1">
            <a:off x="4375304" y="559432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6" name="Line 57"/>
          <p:cNvSpPr>
            <a:spLocks noChangeShapeType="1"/>
          </p:cNvSpPr>
          <p:nvPr/>
        </p:nvSpPr>
        <p:spPr bwMode="auto">
          <a:xfrm flipH="1">
            <a:off x="3710929" y="5556403"/>
            <a:ext cx="116797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7" name="Line 58"/>
          <p:cNvSpPr>
            <a:spLocks noChangeShapeType="1"/>
          </p:cNvSpPr>
          <p:nvPr/>
        </p:nvSpPr>
        <p:spPr bwMode="auto">
          <a:xfrm flipH="1">
            <a:off x="7575830" y="599173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8" name="Line 59"/>
          <p:cNvSpPr>
            <a:spLocks noChangeShapeType="1"/>
          </p:cNvSpPr>
          <p:nvPr/>
        </p:nvSpPr>
        <p:spPr bwMode="auto">
          <a:xfrm flipH="1">
            <a:off x="6912972" y="5955331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59" name="Line 60"/>
          <p:cNvSpPr>
            <a:spLocks noChangeShapeType="1"/>
          </p:cNvSpPr>
          <p:nvPr/>
        </p:nvSpPr>
        <p:spPr bwMode="auto">
          <a:xfrm flipH="1">
            <a:off x="6250114" y="5917410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0" name="Line 61"/>
          <p:cNvSpPr>
            <a:spLocks noChangeShapeType="1"/>
          </p:cNvSpPr>
          <p:nvPr/>
        </p:nvSpPr>
        <p:spPr bwMode="auto">
          <a:xfrm flipH="1">
            <a:off x="5585740" y="5881006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1" name="Line 62"/>
          <p:cNvSpPr>
            <a:spLocks noChangeShapeType="1"/>
          </p:cNvSpPr>
          <p:nvPr/>
        </p:nvSpPr>
        <p:spPr bwMode="auto">
          <a:xfrm flipH="1">
            <a:off x="4922881" y="5843085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2" name="Line 63"/>
          <p:cNvSpPr>
            <a:spLocks noChangeShapeType="1"/>
          </p:cNvSpPr>
          <p:nvPr/>
        </p:nvSpPr>
        <p:spPr bwMode="auto">
          <a:xfrm flipH="1">
            <a:off x="4260024" y="580668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3" name="Line 64"/>
          <p:cNvSpPr>
            <a:spLocks noChangeShapeType="1"/>
          </p:cNvSpPr>
          <p:nvPr/>
        </p:nvSpPr>
        <p:spPr bwMode="auto">
          <a:xfrm flipH="1">
            <a:off x="3595649" y="577027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4" name="Line 65"/>
          <p:cNvSpPr>
            <a:spLocks noChangeShapeType="1"/>
          </p:cNvSpPr>
          <p:nvPr/>
        </p:nvSpPr>
        <p:spPr bwMode="auto">
          <a:xfrm flipH="1">
            <a:off x="7460550" y="620560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5" name="Line 66"/>
          <p:cNvSpPr>
            <a:spLocks noChangeShapeType="1"/>
          </p:cNvSpPr>
          <p:nvPr/>
        </p:nvSpPr>
        <p:spPr bwMode="auto">
          <a:xfrm flipH="1">
            <a:off x="6797692" y="6167688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6" name="Line 67"/>
          <p:cNvSpPr>
            <a:spLocks noChangeShapeType="1"/>
          </p:cNvSpPr>
          <p:nvPr/>
        </p:nvSpPr>
        <p:spPr bwMode="auto">
          <a:xfrm flipH="1">
            <a:off x="6134835" y="6131284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7" name="Line 68"/>
          <p:cNvSpPr>
            <a:spLocks noChangeShapeType="1"/>
          </p:cNvSpPr>
          <p:nvPr/>
        </p:nvSpPr>
        <p:spPr bwMode="auto">
          <a:xfrm flipH="1">
            <a:off x="5470460" y="6093364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8" name="Line 69"/>
          <p:cNvSpPr>
            <a:spLocks noChangeShapeType="1"/>
          </p:cNvSpPr>
          <p:nvPr/>
        </p:nvSpPr>
        <p:spPr bwMode="auto">
          <a:xfrm flipH="1">
            <a:off x="4807602" y="6056959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69" name="Line 70"/>
          <p:cNvSpPr>
            <a:spLocks noChangeShapeType="1"/>
          </p:cNvSpPr>
          <p:nvPr/>
        </p:nvSpPr>
        <p:spPr bwMode="auto">
          <a:xfrm flipH="1">
            <a:off x="4144744" y="6020555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0" name="Line 71"/>
          <p:cNvSpPr>
            <a:spLocks noChangeShapeType="1"/>
          </p:cNvSpPr>
          <p:nvPr/>
        </p:nvSpPr>
        <p:spPr bwMode="auto">
          <a:xfrm flipH="1">
            <a:off x="3481886" y="5982634"/>
            <a:ext cx="113763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1" name="Line 72"/>
          <p:cNvSpPr>
            <a:spLocks noChangeShapeType="1"/>
          </p:cNvSpPr>
          <p:nvPr/>
        </p:nvSpPr>
        <p:spPr bwMode="auto">
          <a:xfrm flipH="1">
            <a:off x="7345271" y="641796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2" name="Line 73"/>
          <p:cNvSpPr>
            <a:spLocks noChangeShapeType="1"/>
          </p:cNvSpPr>
          <p:nvPr/>
        </p:nvSpPr>
        <p:spPr bwMode="auto">
          <a:xfrm flipH="1">
            <a:off x="6682412" y="6381563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3" name="Line 74"/>
          <p:cNvSpPr>
            <a:spLocks noChangeShapeType="1"/>
          </p:cNvSpPr>
          <p:nvPr/>
        </p:nvSpPr>
        <p:spPr bwMode="auto">
          <a:xfrm flipH="1">
            <a:off x="6019555" y="6343641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4" name="Line 75"/>
          <p:cNvSpPr>
            <a:spLocks noChangeShapeType="1"/>
          </p:cNvSpPr>
          <p:nvPr/>
        </p:nvSpPr>
        <p:spPr bwMode="auto">
          <a:xfrm flipH="1">
            <a:off x="5355180" y="6307237"/>
            <a:ext cx="115280" cy="21235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5" name="Line 76"/>
          <p:cNvSpPr>
            <a:spLocks noChangeShapeType="1"/>
          </p:cNvSpPr>
          <p:nvPr/>
        </p:nvSpPr>
        <p:spPr bwMode="auto">
          <a:xfrm flipH="1">
            <a:off x="4692322" y="6269317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6" name="Line 77"/>
          <p:cNvSpPr>
            <a:spLocks noChangeShapeType="1"/>
          </p:cNvSpPr>
          <p:nvPr/>
        </p:nvSpPr>
        <p:spPr bwMode="auto">
          <a:xfrm flipH="1">
            <a:off x="4029465" y="6232913"/>
            <a:ext cx="115280" cy="213875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8" name="Freeform 80"/>
          <p:cNvSpPr>
            <a:spLocks/>
          </p:cNvSpPr>
          <p:nvPr/>
        </p:nvSpPr>
        <p:spPr bwMode="auto">
          <a:xfrm flipV="1">
            <a:off x="4692322" y="705558"/>
            <a:ext cx="2998787" cy="4330571"/>
          </a:xfrm>
          <a:custGeom>
            <a:avLst/>
            <a:gdLst>
              <a:gd name="T0" fmla="*/ 1090 w 8735"/>
              <a:gd name="T1" fmla="*/ 12623 h 12623"/>
              <a:gd name="T2" fmla="*/ 0 w 8735"/>
              <a:gd name="T3" fmla="*/ 3210 h 12623"/>
              <a:gd name="T4" fmla="*/ 8735 w 8735"/>
              <a:gd name="T5" fmla="*/ 0 h 12623"/>
              <a:gd name="T6" fmla="*/ 1090 w 8735"/>
              <a:gd name="T7" fmla="*/ 12623 h 12623"/>
              <a:gd name="T8" fmla="*/ 1090 w 8735"/>
              <a:gd name="T9" fmla="*/ 1483 h 12623"/>
              <a:gd name="connsiteX0" fmla="*/ 1248 w 10000"/>
              <a:gd name="connsiteY0" fmla="*/ 10000 h 10000"/>
              <a:gd name="connsiteX1" fmla="*/ 0 w 10000"/>
              <a:gd name="connsiteY1" fmla="*/ 2543 h 10000"/>
              <a:gd name="connsiteX2" fmla="*/ 10000 w 10000"/>
              <a:gd name="connsiteY2" fmla="*/ 0 h 10000"/>
              <a:gd name="connsiteX3" fmla="*/ 1248 w 10000"/>
              <a:gd name="connsiteY3" fmla="*/ 1000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0000" h="10000">
                <a:moveTo>
                  <a:pt x="1248" y="10000"/>
                </a:moveTo>
                <a:lnTo>
                  <a:pt x="0" y="2543"/>
                </a:lnTo>
                <a:lnTo>
                  <a:pt x="10000" y="0"/>
                </a:lnTo>
                <a:lnTo>
                  <a:pt x="1248" y="10000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79" name="Line 81"/>
          <p:cNvSpPr>
            <a:spLocks noChangeShapeType="1"/>
          </p:cNvSpPr>
          <p:nvPr/>
        </p:nvSpPr>
        <p:spPr bwMode="auto">
          <a:xfrm>
            <a:off x="7691109" y="5036128"/>
            <a:ext cx="0" cy="955607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0" name="Line 82"/>
          <p:cNvSpPr>
            <a:spLocks noChangeShapeType="1"/>
          </p:cNvSpPr>
          <p:nvPr/>
        </p:nvSpPr>
        <p:spPr bwMode="auto">
          <a:xfrm>
            <a:off x="8384303" y="2801827"/>
            <a:ext cx="0" cy="1911215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1" name="Line 83"/>
          <p:cNvSpPr>
            <a:spLocks noChangeShapeType="1"/>
          </p:cNvSpPr>
          <p:nvPr/>
        </p:nvSpPr>
        <p:spPr bwMode="auto">
          <a:xfrm>
            <a:off x="4692322" y="3934904"/>
            <a:ext cx="0" cy="2548286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82" name="Line 84"/>
          <p:cNvSpPr>
            <a:spLocks noChangeShapeType="1"/>
          </p:cNvSpPr>
          <p:nvPr/>
        </p:nvSpPr>
        <p:spPr bwMode="auto">
          <a:xfrm>
            <a:off x="6019555" y="2735086"/>
            <a:ext cx="0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83" name="Gerade Verbindung 82"/>
          <p:cNvCxnSpPr>
            <a:stCxn id="78" idx="0"/>
            <a:endCxn id="20" idx="0"/>
          </p:cNvCxnSpPr>
          <p:nvPr/>
        </p:nvCxnSpPr>
        <p:spPr>
          <a:xfrm>
            <a:off x="5066570" y="705558"/>
            <a:ext cx="411" cy="3822430"/>
          </a:xfrm>
          <a:prstGeom prst="line">
            <a:avLst/>
          </a:prstGeom>
          <a:noFill/>
          <a:ln w="12700">
            <a:solidFill>
              <a:srgbClr val="01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4" name="Rectangle 85"/>
          <p:cNvSpPr>
            <a:spLocks noChangeArrowheads="1"/>
          </p:cNvSpPr>
          <p:nvPr/>
        </p:nvSpPr>
        <p:spPr bwMode="auto">
          <a:xfrm>
            <a:off x="3856607" y="4976082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5" name="Rectangle 86"/>
          <p:cNvSpPr>
            <a:spLocks noChangeArrowheads="1"/>
          </p:cNvSpPr>
          <p:nvPr/>
        </p:nvSpPr>
        <p:spPr bwMode="auto">
          <a:xfrm>
            <a:off x="8408659" y="2592978"/>
            <a:ext cx="120226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6" name="Rectangle 87"/>
          <p:cNvSpPr>
            <a:spLocks noChangeArrowheads="1"/>
          </p:cNvSpPr>
          <p:nvPr/>
        </p:nvSpPr>
        <p:spPr bwMode="auto">
          <a:xfrm>
            <a:off x="5887880" y="2490166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7" name="Rectangle 88"/>
          <p:cNvSpPr>
            <a:spLocks noChangeArrowheads="1"/>
          </p:cNvSpPr>
          <p:nvPr/>
        </p:nvSpPr>
        <p:spPr bwMode="auto">
          <a:xfrm>
            <a:off x="4490584" y="3757434"/>
            <a:ext cx="20007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8" name="Rectangle 89"/>
          <p:cNvSpPr>
            <a:spLocks noChangeArrowheads="1"/>
          </p:cNvSpPr>
          <p:nvPr/>
        </p:nvSpPr>
        <p:spPr bwMode="auto">
          <a:xfrm>
            <a:off x="7747549" y="4939004"/>
            <a:ext cx="139462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Q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9" name="Rectangle 90"/>
          <p:cNvSpPr>
            <a:spLocks noChangeArrowheads="1"/>
          </p:cNvSpPr>
          <p:nvPr/>
        </p:nvSpPr>
        <p:spPr bwMode="auto">
          <a:xfrm>
            <a:off x="5122942" y="614327"/>
            <a:ext cx="129844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sz="14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endParaRPr kumimoji="0" lang="de-DE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96" name="Gerade Verbindung mit Pfeil 95"/>
          <p:cNvCxnSpPr/>
          <p:nvPr/>
        </p:nvCxnSpPr>
        <p:spPr>
          <a:xfrm flipH="1">
            <a:off x="3227816" y="6188705"/>
            <a:ext cx="259007" cy="479012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cxnSp>
        <p:nvCxnSpPr>
          <p:cNvPr id="97" name="Gerade Verbindung mit Pfeil 96"/>
          <p:cNvCxnSpPr>
            <a:stCxn id="15" idx="0"/>
          </p:cNvCxnSpPr>
          <p:nvPr/>
        </p:nvCxnSpPr>
        <p:spPr>
          <a:xfrm>
            <a:off x="8384303" y="4713042"/>
            <a:ext cx="511175" cy="28009"/>
          </a:xfrm>
          <a:prstGeom prst="straightConnector1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 type="triangle" w="sm" len="lg"/>
          </a:ln>
        </p:spPr>
      </p:cxnSp>
      <p:sp>
        <p:nvSpPr>
          <p:cNvPr id="98" name="Line 92"/>
          <p:cNvSpPr>
            <a:spLocks noChangeShapeType="1"/>
          </p:cNvSpPr>
          <p:nvPr/>
        </p:nvSpPr>
        <p:spPr bwMode="auto">
          <a:xfrm>
            <a:off x="4403364" y="3865420"/>
            <a:ext cx="0" cy="62009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 type="triangle" w="sm" len="lg"/>
            <a:tailEnd type="none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99" name="Textfeld 98"/>
          <p:cNvSpPr txBox="1"/>
          <p:nvPr/>
        </p:nvSpPr>
        <p:spPr>
          <a:xfrm>
            <a:off x="3032911" y="6419549"/>
            <a:ext cx="6880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x</a:t>
            </a:r>
            <a:endParaRPr lang="de-AT" sz="1400" dirty="0"/>
          </a:p>
        </p:txBody>
      </p:sp>
      <p:sp>
        <p:nvSpPr>
          <p:cNvPr id="100" name="Textfeld 99"/>
          <p:cNvSpPr txBox="1"/>
          <p:nvPr/>
        </p:nvSpPr>
        <p:spPr>
          <a:xfrm>
            <a:off x="8749698" y="4477173"/>
            <a:ext cx="358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y</a:t>
            </a:r>
            <a:endParaRPr lang="de-AT" sz="1400" dirty="0"/>
          </a:p>
        </p:txBody>
      </p:sp>
      <p:sp>
        <p:nvSpPr>
          <p:cNvPr id="101" name="Textfeld 100"/>
          <p:cNvSpPr txBox="1"/>
          <p:nvPr/>
        </p:nvSpPr>
        <p:spPr>
          <a:xfrm>
            <a:off x="4158542" y="3852081"/>
            <a:ext cx="27440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z</a:t>
            </a:r>
            <a:endParaRPr lang="de-AT" sz="1400" dirty="0"/>
          </a:p>
        </p:txBody>
      </p:sp>
      <p:sp>
        <p:nvSpPr>
          <p:cNvPr id="102" name="Text Box 11"/>
          <p:cNvSpPr txBox="1">
            <a:spLocks noChangeArrowheads="1"/>
          </p:cNvSpPr>
          <p:nvPr/>
        </p:nvSpPr>
        <p:spPr bwMode="auto">
          <a:xfrm>
            <a:off x="5501" y="458670"/>
            <a:ext cx="4975019" cy="11695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de-AT" sz="1400" dirty="0" smtClean="0"/>
              <a:t>Die Dreiecke ABC [A(3/ 0/ 0), B(0/ 6/ 3), C(9/ 4/ 6)]</a:t>
            </a:r>
            <a:r>
              <a:rPr lang="de-AT" sz="1400" dirty="0" smtClean="0">
                <a:solidFill>
                  <a:srgbClr val="0000FF"/>
                </a:solidFill>
              </a:rPr>
              <a:t> </a:t>
            </a:r>
            <a:r>
              <a:rPr lang="de-AT" sz="1400" dirty="0" smtClean="0"/>
              <a:t>und </a:t>
            </a:r>
            <a:br>
              <a:rPr lang="de-AT" sz="1400" dirty="0" smtClean="0"/>
            </a:br>
            <a:r>
              <a:rPr lang="de-AT" sz="1400" dirty="0" smtClean="0"/>
              <a:t>PQR [P(9/ 2/ 4), Q(6/ 6/ 1,5), R(0/ 1/ 6) sind in einem Parallelriss gegeben.</a:t>
            </a:r>
            <a:endParaRPr lang="de-DE" sz="1400" dirty="0" smtClean="0"/>
          </a:p>
          <a:p>
            <a:pPr eaLnBrk="1" hangingPunct="1"/>
            <a:r>
              <a:rPr lang="de-AT" sz="1400" dirty="0" smtClean="0"/>
              <a:t>Konstruiere die Schnittstrecke der beiden ebenen Figuren und vervollständige die Sichtbarkeit. </a:t>
            </a:r>
          </a:p>
        </p:txBody>
      </p:sp>
      <p:sp>
        <p:nvSpPr>
          <p:cNvPr id="105" name="Freihandform 104"/>
          <p:cNvSpPr/>
          <p:nvPr/>
        </p:nvSpPr>
        <p:spPr>
          <a:xfrm>
            <a:off x="4687943" y="4518939"/>
            <a:ext cx="3005601" cy="1964493"/>
          </a:xfrm>
          <a:custGeom>
            <a:avLst/>
            <a:gdLst>
              <a:gd name="connsiteX0" fmla="*/ 0 w 4009292"/>
              <a:gd name="connsiteY0" fmla="*/ 0 h 1347252"/>
              <a:gd name="connsiteX1" fmla="*/ 459905 w 4009292"/>
              <a:gd name="connsiteY1" fmla="*/ 963096 h 1347252"/>
              <a:gd name="connsiteX2" fmla="*/ 4009292 w 4009292"/>
              <a:gd name="connsiteY2" fmla="*/ 1347252 h 1347252"/>
              <a:gd name="connsiteX3" fmla="*/ 3549387 w 4009292"/>
              <a:gd name="connsiteY3" fmla="*/ 400388 h 1347252"/>
              <a:gd name="connsiteX4" fmla="*/ 0 w 4009292"/>
              <a:gd name="connsiteY4" fmla="*/ 0 h 1347252"/>
              <a:gd name="connsiteX0" fmla="*/ 0 w 3840242"/>
              <a:gd name="connsiteY0" fmla="*/ 0 h 1753472"/>
              <a:gd name="connsiteX1" fmla="*/ 290855 w 3840242"/>
              <a:gd name="connsiteY1" fmla="*/ 1369316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40242"/>
              <a:gd name="connsiteY0" fmla="*/ 0 h 1753472"/>
              <a:gd name="connsiteX1" fmla="*/ 443243 w 3840242"/>
              <a:gd name="connsiteY1" fmla="*/ 927867 h 1753472"/>
              <a:gd name="connsiteX2" fmla="*/ 3840242 w 3840242"/>
              <a:gd name="connsiteY2" fmla="*/ 1753472 h 1753472"/>
              <a:gd name="connsiteX3" fmla="*/ 3380337 w 3840242"/>
              <a:gd name="connsiteY3" fmla="*/ 806608 h 1753472"/>
              <a:gd name="connsiteX4" fmla="*/ 0 w 3840242"/>
              <a:gd name="connsiteY4" fmla="*/ 0 h 175347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380337 w 3878141"/>
              <a:gd name="connsiteY3" fmla="*/ 806608 h 1311552"/>
              <a:gd name="connsiteX4" fmla="*/ 0 w 3878141"/>
              <a:gd name="connsiteY4" fmla="*/ 0 h 1311552"/>
              <a:gd name="connsiteX0" fmla="*/ 0 w 3878141"/>
              <a:gd name="connsiteY0" fmla="*/ 0 h 1311552"/>
              <a:gd name="connsiteX1" fmla="*/ 443243 w 3878141"/>
              <a:gd name="connsiteY1" fmla="*/ 927867 h 1311552"/>
              <a:gd name="connsiteX2" fmla="*/ 3878141 w 3878141"/>
              <a:gd name="connsiteY2" fmla="*/ 1311552 h 1311552"/>
              <a:gd name="connsiteX3" fmla="*/ 3420611 w 3878141"/>
              <a:gd name="connsiteY3" fmla="*/ 378724 h 1311552"/>
              <a:gd name="connsiteX4" fmla="*/ 0 w 3878141"/>
              <a:gd name="connsiteY4" fmla="*/ 0 h 1311552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3420611 w 4826408"/>
              <a:gd name="connsiteY3" fmla="*/ 378724 h 927867"/>
              <a:gd name="connsiteX4" fmla="*/ 0 w 4826408"/>
              <a:gd name="connsiteY4" fmla="*/ 0 h 927867"/>
              <a:gd name="connsiteX0" fmla="*/ 0 w 4826408"/>
              <a:gd name="connsiteY0" fmla="*/ 0 h 927867"/>
              <a:gd name="connsiteX1" fmla="*/ 443243 w 4826408"/>
              <a:gd name="connsiteY1" fmla="*/ 927867 h 927867"/>
              <a:gd name="connsiteX2" fmla="*/ 4826408 w 4826408"/>
              <a:gd name="connsiteY2" fmla="*/ 680785 h 927867"/>
              <a:gd name="connsiteX3" fmla="*/ 0 w 4826408"/>
              <a:gd name="connsiteY3" fmla="*/ 0 h 927867"/>
              <a:gd name="connsiteX0" fmla="*/ 1601457 w 4383165"/>
              <a:gd name="connsiteY0" fmla="*/ 0 h 610367"/>
              <a:gd name="connsiteX1" fmla="*/ 0 w 4383165"/>
              <a:gd name="connsiteY1" fmla="*/ 610367 h 610367"/>
              <a:gd name="connsiteX2" fmla="*/ 4383165 w 4383165"/>
              <a:gd name="connsiteY2" fmla="*/ 363285 h 610367"/>
              <a:gd name="connsiteX3" fmla="*/ 1601457 w 4383165"/>
              <a:gd name="connsiteY3" fmla="*/ 0 h 610367"/>
              <a:gd name="connsiteX0" fmla="*/ 2045957 w 4827665"/>
              <a:gd name="connsiteY0" fmla="*/ 0 h 1139534"/>
              <a:gd name="connsiteX1" fmla="*/ 0 w 4827665"/>
              <a:gd name="connsiteY1" fmla="*/ 1139534 h 1139534"/>
              <a:gd name="connsiteX2" fmla="*/ 4827665 w 4827665"/>
              <a:gd name="connsiteY2" fmla="*/ 363285 h 1139534"/>
              <a:gd name="connsiteX3" fmla="*/ 2045957 w 4827665"/>
              <a:gd name="connsiteY3" fmla="*/ 0 h 1139534"/>
              <a:gd name="connsiteX0" fmla="*/ 760082 w 3541790"/>
              <a:gd name="connsiteY0" fmla="*/ 0 h 1625309"/>
              <a:gd name="connsiteX1" fmla="*/ 0 w 3541790"/>
              <a:gd name="connsiteY1" fmla="*/ 1625309 h 1625309"/>
              <a:gd name="connsiteX2" fmla="*/ 3541790 w 3541790"/>
              <a:gd name="connsiteY2" fmla="*/ 363285 h 1625309"/>
              <a:gd name="connsiteX3" fmla="*/ 760082 w 3541790"/>
              <a:gd name="connsiteY3" fmla="*/ 0 h 1625309"/>
              <a:gd name="connsiteX0" fmla="*/ 2979407 w 3541790"/>
              <a:gd name="connsiteY0" fmla="*/ 751140 h 1262024"/>
              <a:gd name="connsiteX1" fmla="*/ 0 w 3541790"/>
              <a:gd name="connsiteY1" fmla="*/ 1262024 h 1262024"/>
              <a:gd name="connsiteX2" fmla="*/ 3541790 w 3541790"/>
              <a:gd name="connsiteY2" fmla="*/ 0 h 1262024"/>
              <a:gd name="connsiteX3" fmla="*/ 2979407 w 3541790"/>
              <a:gd name="connsiteY3" fmla="*/ 751140 h 1262024"/>
              <a:gd name="connsiteX0" fmla="*/ 2979407 w 2979407"/>
              <a:gd name="connsiteY0" fmla="*/ 1475040 h 1985924"/>
              <a:gd name="connsiteX1" fmla="*/ 0 w 2979407"/>
              <a:gd name="connsiteY1" fmla="*/ 1985924 h 1985924"/>
              <a:gd name="connsiteX2" fmla="*/ 398540 w 2979407"/>
              <a:gd name="connsiteY2" fmla="*/ 0 h 1985924"/>
              <a:gd name="connsiteX3" fmla="*/ 2979407 w 2979407"/>
              <a:gd name="connsiteY3" fmla="*/ 1475040 h 1985924"/>
              <a:gd name="connsiteX0" fmla="*/ 3015126 w 3015126"/>
              <a:gd name="connsiteY0" fmla="*/ 1470278 h 1985924"/>
              <a:gd name="connsiteX1" fmla="*/ 0 w 3015126"/>
              <a:gd name="connsiteY1" fmla="*/ 1985924 h 1985924"/>
              <a:gd name="connsiteX2" fmla="*/ 398540 w 3015126"/>
              <a:gd name="connsiteY2" fmla="*/ 0 h 1985924"/>
              <a:gd name="connsiteX3" fmla="*/ 3015126 w 3015126"/>
              <a:gd name="connsiteY3" fmla="*/ 1470278 h 1985924"/>
              <a:gd name="connsiteX0" fmla="*/ 3005601 w 3005601"/>
              <a:gd name="connsiteY0" fmla="*/ 1470278 h 1954968"/>
              <a:gd name="connsiteX1" fmla="*/ 0 w 3005601"/>
              <a:gd name="connsiteY1" fmla="*/ 1954968 h 1954968"/>
              <a:gd name="connsiteX2" fmla="*/ 389015 w 3005601"/>
              <a:gd name="connsiteY2" fmla="*/ 0 h 1954968"/>
              <a:gd name="connsiteX3" fmla="*/ 3005601 w 3005601"/>
              <a:gd name="connsiteY3" fmla="*/ 1470278 h 1954968"/>
              <a:gd name="connsiteX0" fmla="*/ 3005601 w 3005601"/>
              <a:gd name="connsiteY0" fmla="*/ 1479803 h 1964493"/>
              <a:gd name="connsiteX1" fmla="*/ 0 w 3005601"/>
              <a:gd name="connsiteY1" fmla="*/ 1964493 h 1964493"/>
              <a:gd name="connsiteX2" fmla="*/ 374728 w 3005601"/>
              <a:gd name="connsiteY2" fmla="*/ 0 h 1964493"/>
              <a:gd name="connsiteX3" fmla="*/ 3005601 w 3005601"/>
              <a:gd name="connsiteY3" fmla="*/ 1479803 h 1964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05601" h="1964493">
                <a:moveTo>
                  <a:pt x="3005601" y="1479803"/>
                </a:moveTo>
                <a:lnTo>
                  <a:pt x="0" y="1964493"/>
                </a:lnTo>
                <a:lnTo>
                  <a:pt x="374728" y="0"/>
                </a:lnTo>
                <a:lnTo>
                  <a:pt x="3005601" y="1479803"/>
                </a:lnTo>
                <a:close/>
              </a:path>
            </a:pathLst>
          </a:custGeom>
          <a:noFill/>
          <a:ln w="12700">
            <a:solidFill>
              <a:srgbClr val="FF66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06" name="Text Box 12"/>
          <p:cNvSpPr txBox="1">
            <a:spLocks noChangeArrowheads="1"/>
          </p:cNvSpPr>
          <p:nvPr/>
        </p:nvSpPr>
        <p:spPr bwMode="auto">
          <a:xfrm>
            <a:off x="4535096" y="652677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P’</a:t>
            </a:r>
            <a:endParaRPr lang="de-DE" sz="1400" baseline="30000" dirty="0"/>
          </a:p>
        </p:txBody>
      </p:sp>
      <p:sp>
        <p:nvSpPr>
          <p:cNvPr id="107" name="Text Box 12"/>
          <p:cNvSpPr txBox="1">
            <a:spLocks noChangeArrowheads="1"/>
          </p:cNvSpPr>
          <p:nvPr/>
        </p:nvSpPr>
        <p:spPr bwMode="auto">
          <a:xfrm>
            <a:off x="7685509" y="5910522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Q’</a:t>
            </a:r>
            <a:endParaRPr lang="de-DE" sz="1400" baseline="30000" dirty="0"/>
          </a:p>
        </p:txBody>
      </p:sp>
      <p:sp>
        <p:nvSpPr>
          <p:cNvPr id="108" name="Text Box 12"/>
          <p:cNvSpPr txBox="1">
            <a:spLocks noChangeArrowheads="1"/>
          </p:cNvSpPr>
          <p:nvPr/>
        </p:nvSpPr>
        <p:spPr bwMode="auto">
          <a:xfrm>
            <a:off x="5005313" y="424796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R’</a:t>
            </a:r>
            <a:endParaRPr lang="de-DE" sz="1400" baseline="30000" dirty="0"/>
          </a:p>
        </p:txBody>
      </p:sp>
      <p:sp>
        <p:nvSpPr>
          <p:cNvPr id="109" name="Oval 9"/>
          <p:cNvSpPr>
            <a:spLocks noChangeArrowheads="1"/>
          </p:cNvSpPr>
          <p:nvPr/>
        </p:nvSpPr>
        <p:spPr bwMode="auto">
          <a:xfrm>
            <a:off x="4657613" y="644415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2" name="Freihandform 111"/>
          <p:cNvSpPr/>
          <p:nvPr/>
        </p:nvSpPr>
        <p:spPr>
          <a:xfrm>
            <a:off x="4067668" y="4709346"/>
            <a:ext cx="4312944" cy="1854972"/>
          </a:xfrm>
          <a:custGeom>
            <a:avLst/>
            <a:gdLst>
              <a:gd name="connsiteX0" fmla="*/ 0 w 4523304"/>
              <a:gd name="connsiteY0" fmla="*/ 416621 h 1076720"/>
              <a:gd name="connsiteX1" fmla="*/ 4523304 w 4523304"/>
              <a:gd name="connsiteY1" fmla="*/ 1076720 h 1076720"/>
              <a:gd name="connsiteX2" fmla="*/ 3581851 w 4523304"/>
              <a:gd name="connsiteY2" fmla="*/ 0 h 1076720"/>
              <a:gd name="connsiteX3" fmla="*/ 0 w 4523304"/>
              <a:gd name="connsiteY3" fmla="*/ 416621 h 1076720"/>
              <a:gd name="connsiteX0" fmla="*/ 0 w 4164489"/>
              <a:gd name="connsiteY0" fmla="*/ 308064 h 1076720"/>
              <a:gd name="connsiteX1" fmla="*/ 4164489 w 4164489"/>
              <a:gd name="connsiteY1" fmla="*/ 1076720 h 1076720"/>
              <a:gd name="connsiteX2" fmla="*/ 3223036 w 4164489"/>
              <a:gd name="connsiteY2" fmla="*/ 0 h 1076720"/>
              <a:gd name="connsiteX3" fmla="*/ 0 w 4164489"/>
              <a:gd name="connsiteY3" fmla="*/ 308064 h 1076720"/>
              <a:gd name="connsiteX0" fmla="*/ 0 w 4071620"/>
              <a:gd name="connsiteY0" fmla="*/ 308064 h 1129108"/>
              <a:gd name="connsiteX1" fmla="*/ 4071620 w 4071620"/>
              <a:gd name="connsiteY1" fmla="*/ 1129108 h 1129108"/>
              <a:gd name="connsiteX2" fmla="*/ 3223036 w 4071620"/>
              <a:gd name="connsiteY2" fmla="*/ 0 h 1129108"/>
              <a:gd name="connsiteX3" fmla="*/ 0 w 4071620"/>
              <a:gd name="connsiteY3" fmla="*/ 308064 h 1129108"/>
              <a:gd name="connsiteX0" fmla="*/ 0 w 4071620"/>
              <a:gd name="connsiteY0" fmla="*/ 737858 h 1558902"/>
              <a:gd name="connsiteX1" fmla="*/ 4071620 w 4071620"/>
              <a:gd name="connsiteY1" fmla="*/ 1558902 h 1558902"/>
              <a:gd name="connsiteX2" fmla="*/ 3322345 w 4071620"/>
              <a:gd name="connsiteY2" fmla="*/ 0 h 1558902"/>
              <a:gd name="connsiteX3" fmla="*/ 0 w 4071620"/>
              <a:gd name="connsiteY3" fmla="*/ 737858 h 1558902"/>
              <a:gd name="connsiteX0" fmla="*/ 0 w 4143586"/>
              <a:gd name="connsiteY0" fmla="*/ 742091 h 1558902"/>
              <a:gd name="connsiteX1" fmla="*/ 4143586 w 4143586"/>
              <a:gd name="connsiteY1" fmla="*/ 1558902 h 1558902"/>
              <a:gd name="connsiteX2" fmla="*/ 3394311 w 4143586"/>
              <a:gd name="connsiteY2" fmla="*/ 0 h 1558902"/>
              <a:gd name="connsiteX3" fmla="*/ 0 w 4143586"/>
              <a:gd name="connsiteY3" fmla="*/ 742091 h 1558902"/>
              <a:gd name="connsiteX0" fmla="*/ 0 w 3394311"/>
              <a:gd name="connsiteY0" fmla="*/ 742091 h 1398036"/>
              <a:gd name="connsiteX1" fmla="*/ 3343486 w 3394311"/>
              <a:gd name="connsiteY1" fmla="*/ 1398036 h 1398036"/>
              <a:gd name="connsiteX2" fmla="*/ 3394311 w 3394311"/>
              <a:gd name="connsiteY2" fmla="*/ 0 h 1398036"/>
              <a:gd name="connsiteX3" fmla="*/ 0 w 3394311"/>
              <a:gd name="connsiteY3" fmla="*/ 742091 h 1398036"/>
              <a:gd name="connsiteX0" fmla="*/ 0 w 5633744"/>
              <a:gd name="connsiteY0" fmla="*/ 348391 h 1004336"/>
              <a:gd name="connsiteX1" fmla="*/ 3343486 w 5633744"/>
              <a:gd name="connsiteY1" fmla="*/ 1004336 h 1004336"/>
              <a:gd name="connsiteX2" fmla="*/ 5633744 w 5633744"/>
              <a:gd name="connsiteY2" fmla="*/ 0 h 1004336"/>
              <a:gd name="connsiteX3" fmla="*/ 0 w 5633744"/>
              <a:gd name="connsiteY3" fmla="*/ 348391 h 1004336"/>
              <a:gd name="connsiteX0" fmla="*/ 0 w 6340711"/>
              <a:gd name="connsiteY0" fmla="*/ 602391 h 1258336"/>
              <a:gd name="connsiteX1" fmla="*/ 3343486 w 6340711"/>
              <a:gd name="connsiteY1" fmla="*/ 1258336 h 1258336"/>
              <a:gd name="connsiteX2" fmla="*/ 6340711 w 6340711"/>
              <a:gd name="connsiteY2" fmla="*/ 0 h 1258336"/>
              <a:gd name="connsiteX3" fmla="*/ 0 w 6340711"/>
              <a:gd name="connsiteY3" fmla="*/ 602391 h 1258336"/>
              <a:gd name="connsiteX0" fmla="*/ 0 w 6340711"/>
              <a:gd name="connsiteY0" fmla="*/ 783388 h 783388"/>
              <a:gd name="connsiteX1" fmla="*/ 3021752 w 6340711"/>
              <a:gd name="connsiteY1" fmla="*/ 0 h 783388"/>
              <a:gd name="connsiteX2" fmla="*/ 6340711 w 6340711"/>
              <a:gd name="connsiteY2" fmla="*/ 180997 h 783388"/>
              <a:gd name="connsiteX3" fmla="*/ 0 w 6340711"/>
              <a:gd name="connsiteY3" fmla="*/ 783388 h 783388"/>
              <a:gd name="connsiteX0" fmla="*/ 0 w 4312944"/>
              <a:gd name="connsiteY0" fmla="*/ 597121 h 597121"/>
              <a:gd name="connsiteX1" fmla="*/ 993985 w 4312944"/>
              <a:gd name="connsiteY1" fmla="*/ 0 h 597121"/>
              <a:gd name="connsiteX2" fmla="*/ 4312944 w 4312944"/>
              <a:gd name="connsiteY2" fmla="*/ 180997 h 597121"/>
              <a:gd name="connsiteX3" fmla="*/ 0 w 4312944"/>
              <a:gd name="connsiteY3" fmla="*/ 597121 h 597121"/>
              <a:gd name="connsiteX0" fmla="*/ 0 w 4312944"/>
              <a:gd name="connsiteY0" fmla="*/ 416124 h 1828778"/>
              <a:gd name="connsiteX1" fmla="*/ 1956010 w 4312944"/>
              <a:gd name="connsiteY1" fmla="*/ 1828778 h 1828778"/>
              <a:gd name="connsiteX2" fmla="*/ 4312944 w 4312944"/>
              <a:gd name="connsiteY2" fmla="*/ 0 h 1828778"/>
              <a:gd name="connsiteX3" fmla="*/ 0 w 4312944"/>
              <a:gd name="connsiteY3" fmla="*/ 416124 h 1828778"/>
              <a:gd name="connsiteX0" fmla="*/ 0 w 4312944"/>
              <a:gd name="connsiteY0" fmla="*/ 416124 h 1854972"/>
              <a:gd name="connsiteX1" fmla="*/ 1951247 w 4312944"/>
              <a:gd name="connsiteY1" fmla="*/ 1854972 h 1854972"/>
              <a:gd name="connsiteX2" fmla="*/ 4312944 w 4312944"/>
              <a:gd name="connsiteY2" fmla="*/ 0 h 1854972"/>
              <a:gd name="connsiteX3" fmla="*/ 0 w 4312944"/>
              <a:gd name="connsiteY3" fmla="*/ 416124 h 185497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312944" h="1854972">
                <a:moveTo>
                  <a:pt x="0" y="416124"/>
                </a:moveTo>
                <a:lnTo>
                  <a:pt x="1951247" y="1854972"/>
                </a:lnTo>
                <a:lnTo>
                  <a:pt x="4312944" y="0"/>
                </a:lnTo>
                <a:lnTo>
                  <a:pt x="0" y="416124"/>
                </a:lnTo>
                <a:close/>
              </a:path>
            </a:pathLst>
          </a:custGeom>
          <a:noFill/>
          <a:ln w="12700">
            <a:solidFill>
              <a:srgbClr val="00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>
              <a:solidFill>
                <a:schemeClr val="lt1"/>
              </a:solidFill>
            </a:endParaRPr>
          </a:p>
        </p:txBody>
      </p:sp>
      <p:sp>
        <p:nvSpPr>
          <p:cNvPr id="113" name="Text Box 12"/>
          <p:cNvSpPr txBox="1">
            <a:spLocks noChangeArrowheads="1"/>
          </p:cNvSpPr>
          <p:nvPr/>
        </p:nvSpPr>
        <p:spPr bwMode="auto">
          <a:xfrm>
            <a:off x="3483014" y="4941754"/>
            <a:ext cx="5274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A’=</a:t>
            </a:r>
            <a:endParaRPr lang="de-DE" sz="1400" baseline="30000" dirty="0"/>
          </a:p>
        </p:txBody>
      </p:sp>
      <p:sp>
        <p:nvSpPr>
          <p:cNvPr id="114" name="Text Box 12"/>
          <p:cNvSpPr txBox="1">
            <a:spLocks noChangeArrowheads="1"/>
          </p:cNvSpPr>
          <p:nvPr/>
        </p:nvSpPr>
        <p:spPr bwMode="auto">
          <a:xfrm>
            <a:off x="8375354" y="4440128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/>
              <a:t>B’</a:t>
            </a:r>
            <a:endParaRPr lang="de-DE" sz="1400" baseline="30000" dirty="0"/>
          </a:p>
        </p:txBody>
      </p:sp>
      <p:sp>
        <p:nvSpPr>
          <p:cNvPr id="116" name="Oval 9"/>
          <p:cNvSpPr>
            <a:spLocks noChangeArrowheads="1"/>
          </p:cNvSpPr>
          <p:nvPr/>
        </p:nvSpPr>
        <p:spPr bwMode="auto">
          <a:xfrm>
            <a:off x="8355245" y="4670954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77" name="Freeform 79"/>
          <p:cNvSpPr>
            <a:spLocks/>
          </p:cNvSpPr>
          <p:nvPr/>
        </p:nvSpPr>
        <p:spPr bwMode="auto">
          <a:xfrm flipV="1">
            <a:off x="4056768" y="2735086"/>
            <a:ext cx="4327537" cy="2395086"/>
          </a:xfrm>
          <a:custGeom>
            <a:avLst/>
            <a:gdLst>
              <a:gd name="T0" fmla="*/ 12600 w 12600"/>
              <a:gd name="T1" fmla="*/ 6786 h 6980"/>
              <a:gd name="T2" fmla="*/ 5714 w 12600"/>
              <a:gd name="T3" fmla="*/ 6980 h 6980"/>
              <a:gd name="T4" fmla="*/ 0 w 12600"/>
              <a:gd name="T5" fmla="*/ 0 h 6980"/>
              <a:gd name="T6" fmla="*/ 12600 w 12600"/>
              <a:gd name="T7" fmla="*/ 6786 h 6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</a:cxnLst>
            <a:rect l="0" t="0" r="r" b="b"/>
            <a:pathLst>
              <a:path w="12600" h="6980">
                <a:moveTo>
                  <a:pt x="12600" y="6786"/>
                </a:moveTo>
                <a:lnTo>
                  <a:pt x="5714" y="6980"/>
                </a:lnTo>
                <a:lnTo>
                  <a:pt x="0" y="0"/>
                </a:lnTo>
                <a:lnTo>
                  <a:pt x="12600" y="6786"/>
                </a:lnTo>
              </a:path>
            </a:pathLst>
          </a:custGeom>
          <a:noFill/>
          <a:ln w="12700">
            <a:solidFill>
              <a:srgbClr val="01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cxnSp>
        <p:nvCxnSpPr>
          <p:cNvPr id="122" name="Gerade Verbindung 121"/>
          <p:cNvCxnSpPr>
            <a:stCxn id="105" idx="2"/>
            <a:endCxn id="105" idx="0"/>
          </p:cNvCxnSpPr>
          <p:nvPr/>
        </p:nvCxnSpPr>
        <p:spPr>
          <a:xfrm>
            <a:off x="5062671" y="4518939"/>
            <a:ext cx="2630873" cy="1479803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23" name="Textfeld 122"/>
          <p:cNvSpPr txBox="1"/>
          <p:nvPr/>
        </p:nvSpPr>
        <p:spPr>
          <a:xfrm>
            <a:off x="6174369" y="5236208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d‘</a:t>
            </a:r>
            <a:endParaRPr lang="de-AT" sz="1400" dirty="0">
              <a:solidFill>
                <a:srgbClr val="00B050"/>
              </a:solidFill>
            </a:endParaRPr>
          </a:p>
        </p:txBody>
      </p:sp>
      <p:sp>
        <p:nvSpPr>
          <p:cNvPr id="110" name="Oval 9"/>
          <p:cNvSpPr>
            <a:spLocks noChangeArrowheads="1"/>
          </p:cNvSpPr>
          <p:nvPr/>
        </p:nvSpPr>
        <p:spPr bwMode="auto">
          <a:xfrm>
            <a:off x="7656263" y="5958984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11" name="Oval 9"/>
          <p:cNvSpPr>
            <a:spLocks noChangeArrowheads="1"/>
          </p:cNvSpPr>
          <p:nvPr/>
        </p:nvSpPr>
        <p:spPr bwMode="auto">
          <a:xfrm>
            <a:off x="5027754" y="448837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25" name="Text Box 12"/>
          <p:cNvSpPr txBox="1">
            <a:spLocks noChangeArrowheads="1"/>
          </p:cNvSpPr>
          <p:nvPr/>
        </p:nvSpPr>
        <p:spPr bwMode="auto">
          <a:xfrm>
            <a:off x="5696116" y="491788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6" name="Text Box 12"/>
          <p:cNvSpPr txBox="1">
            <a:spLocks noChangeArrowheads="1"/>
          </p:cNvSpPr>
          <p:nvPr/>
        </p:nvSpPr>
        <p:spPr bwMode="auto">
          <a:xfrm>
            <a:off x="7034163" y="563206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2’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27" name="Line 91"/>
          <p:cNvSpPr>
            <a:spLocks noChangeShapeType="1"/>
          </p:cNvSpPr>
          <p:nvPr/>
        </p:nvSpPr>
        <p:spPr bwMode="auto">
          <a:xfrm>
            <a:off x="7139458" y="2771776"/>
            <a:ext cx="0" cy="292431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8" name="Line 91"/>
          <p:cNvSpPr>
            <a:spLocks noChangeShapeType="1"/>
          </p:cNvSpPr>
          <p:nvPr/>
        </p:nvSpPr>
        <p:spPr bwMode="auto">
          <a:xfrm>
            <a:off x="5835763" y="4176584"/>
            <a:ext cx="0" cy="783700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29" name="Text Box 12"/>
          <p:cNvSpPr txBox="1">
            <a:spLocks noChangeArrowheads="1"/>
          </p:cNvSpPr>
          <p:nvPr/>
        </p:nvSpPr>
        <p:spPr bwMode="auto">
          <a:xfrm>
            <a:off x="5600946" y="395828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1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0" name="Text Box 12"/>
          <p:cNvSpPr txBox="1">
            <a:spLocks noChangeArrowheads="1"/>
          </p:cNvSpPr>
          <p:nvPr/>
        </p:nvSpPr>
        <p:spPr bwMode="auto">
          <a:xfrm>
            <a:off x="7051640" y="2469150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0000FF"/>
                </a:solidFill>
              </a:rPr>
              <a:t>2</a:t>
            </a:r>
            <a:endParaRPr lang="de-DE" sz="1400" baseline="30000" dirty="0">
              <a:solidFill>
                <a:srgbClr val="0000FF"/>
              </a:solidFill>
            </a:endParaRPr>
          </a:p>
        </p:txBody>
      </p:sp>
      <p:sp>
        <p:nvSpPr>
          <p:cNvPr id="134" name="Oval 9"/>
          <p:cNvSpPr>
            <a:spLocks noChangeArrowheads="1"/>
          </p:cNvSpPr>
          <p:nvPr/>
        </p:nvSpPr>
        <p:spPr bwMode="auto">
          <a:xfrm>
            <a:off x="5798565" y="4919276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5" name="Oval 9"/>
          <p:cNvSpPr>
            <a:spLocks noChangeArrowheads="1"/>
          </p:cNvSpPr>
          <p:nvPr/>
        </p:nvSpPr>
        <p:spPr bwMode="auto">
          <a:xfrm>
            <a:off x="7102094" y="5650645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37" name="Gerade Verbindung 136"/>
          <p:cNvCxnSpPr/>
          <p:nvPr/>
        </p:nvCxnSpPr>
        <p:spPr>
          <a:xfrm flipV="1">
            <a:off x="5831681" y="2764631"/>
            <a:ext cx="1312069" cy="1423988"/>
          </a:xfrm>
          <a:prstGeom prst="line">
            <a:avLst/>
          </a:prstGeom>
          <a:noFill/>
          <a:ln w="12700">
            <a:solidFill>
              <a:srgbClr val="00B05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38" name="Text Box 12"/>
          <p:cNvSpPr txBox="1">
            <a:spLocks noChangeArrowheads="1"/>
          </p:cNvSpPr>
          <p:nvPr/>
        </p:nvSpPr>
        <p:spPr bwMode="auto">
          <a:xfrm>
            <a:off x="6666234" y="3228434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1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32" name="Oval 9"/>
          <p:cNvSpPr>
            <a:spLocks noChangeArrowheads="1"/>
          </p:cNvSpPr>
          <p:nvPr/>
        </p:nvSpPr>
        <p:spPr bwMode="auto">
          <a:xfrm>
            <a:off x="5799980" y="4149747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45" name="Gerade Verbindung 144"/>
          <p:cNvCxnSpPr>
            <a:stCxn id="14" idx="2"/>
          </p:cNvCxnSpPr>
          <p:nvPr/>
        </p:nvCxnSpPr>
        <p:spPr>
          <a:xfrm flipH="1" flipV="1">
            <a:off x="4060790" y="5132709"/>
            <a:ext cx="1958260" cy="1424808"/>
          </a:xfrm>
          <a:prstGeom prst="lin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46" name="Textfeld 145"/>
          <p:cNvSpPr txBox="1"/>
          <p:nvPr/>
        </p:nvSpPr>
        <p:spPr>
          <a:xfrm flipH="1">
            <a:off x="4973420" y="5908212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e‘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117" name="Oval 9"/>
          <p:cNvSpPr>
            <a:spLocks noChangeArrowheads="1"/>
          </p:cNvSpPr>
          <p:nvPr/>
        </p:nvSpPr>
        <p:spPr bwMode="auto">
          <a:xfrm>
            <a:off x="5985728" y="653105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48" name="Text Box 12"/>
          <p:cNvSpPr txBox="1">
            <a:spLocks noChangeArrowheads="1"/>
          </p:cNvSpPr>
          <p:nvPr/>
        </p:nvSpPr>
        <p:spPr bwMode="auto">
          <a:xfrm>
            <a:off x="5618037" y="625342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49" name="Text Box 12"/>
          <p:cNvSpPr txBox="1">
            <a:spLocks noChangeArrowheads="1"/>
          </p:cNvSpPr>
          <p:nvPr/>
        </p:nvSpPr>
        <p:spPr bwMode="auto">
          <a:xfrm>
            <a:off x="4728796" y="5681909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3’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0" name="Line 91"/>
          <p:cNvSpPr>
            <a:spLocks noChangeShapeType="1"/>
          </p:cNvSpPr>
          <p:nvPr/>
        </p:nvSpPr>
        <p:spPr bwMode="auto">
          <a:xfrm>
            <a:off x="5689797" y="4305300"/>
            <a:ext cx="0" cy="2026309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1" name="Line 91"/>
          <p:cNvSpPr>
            <a:spLocks noChangeShapeType="1"/>
          </p:cNvSpPr>
          <p:nvPr/>
        </p:nvSpPr>
        <p:spPr bwMode="auto">
          <a:xfrm>
            <a:off x="4843565" y="2647951"/>
            <a:ext cx="0" cy="3065506"/>
          </a:xfrm>
          <a:prstGeom prst="line">
            <a:avLst/>
          </a:prstGeom>
          <a:noFill/>
          <a:ln w="9525">
            <a:solidFill>
              <a:srgbClr val="010000"/>
            </a:solidFill>
            <a:prstDash val="sysDot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de-AT" sz="1400"/>
          </a:p>
        </p:txBody>
      </p:sp>
      <p:sp>
        <p:nvSpPr>
          <p:cNvPr id="152" name="Text Box 12"/>
          <p:cNvSpPr txBox="1">
            <a:spLocks noChangeArrowheads="1"/>
          </p:cNvSpPr>
          <p:nvPr/>
        </p:nvSpPr>
        <p:spPr bwMode="auto">
          <a:xfrm>
            <a:off x="4569760" y="2460337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3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3" name="Text Box 12"/>
          <p:cNvSpPr txBox="1">
            <a:spLocks noChangeArrowheads="1"/>
          </p:cNvSpPr>
          <p:nvPr/>
        </p:nvSpPr>
        <p:spPr bwMode="auto">
          <a:xfrm>
            <a:off x="5456090" y="4321783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4</a:t>
            </a:r>
            <a:endParaRPr lang="de-DE" sz="1400" baseline="30000" dirty="0">
              <a:solidFill>
                <a:srgbClr val="FF6600"/>
              </a:solidFill>
            </a:endParaRPr>
          </a:p>
        </p:txBody>
      </p:sp>
      <p:sp>
        <p:nvSpPr>
          <p:cNvPr id="155" name="Oval 9"/>
          <p:cNvSpPr>
            <a:spLocks noChangeArrowheads="1"/>
          </p:cNvSpPr>
          <p:nvPr/>
        </p:nvSpPr>
        <p:spPr bwMode="auto">
          <a:xfrm>
            <a:off x="4806152" y="5667183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6" name="Oval 9"/>
          <p:cNvSpPr>
            <a:spLocks noChangeArrowheads="1"/>
          </p:cNvSpPr>
          <p:nvPr/>
        </p:nvSpPr>
        <p:spPr bwMode="auto">
          <a:xfrm>
            <a:off x="5653159" y="6289502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cxnSp>
        <p:nvCxnSpPr>
          <p:cNvPr id="159" name="Gerade Verbindung 158"/>
          <p:cNvCxnSpPr/>
          <p:nvPr/>
        </p:nvCxnSpPr>
        <p:spPr>
          <a:xfrm flipH="1" flipV="1">
            <a:off x="4843194" y="2655095"/>
            <a:ext cx="843231" cy="1652586"/>
          </a:xfrm>
          <a:prstGeom prst="line">
            <a:avLst/>
          </a:prstGeom>
          <a:noFill/>
          <a:ln w="12700">
            <a:solidFill>
              <a:srgbClr val="00B0F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60" name="Textfeld 159"/>
          <p:cNvSpPr txBox="1"/>
          <p:nvPr/>
        </p:nvSpPr>
        <p:spPr>
          <a:xfrm flipH="1">
            <a:off x="5122688" y="3021505"/>
            <a:ext cx="3600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F0"/>
                </a:solidFill>
              </a:rPr>
              <a:t>e</a:t>
            </a:r>
            <a:endParaRPr lang="de-AT" sz="1400" dirty="0">
              <a:solidFill>
                <a:srgbClr val="00B0F0"/>
              </a:solidFill>
            </a:endParaRPr>
          </a:p>
        </p:txBody>
      </p:sp>
      <p:sp>
        <p:nvSpPr>
          <p:cNvPr id="161" name="Text Box 12"/>
          <p:cNvSpPr txBox="1">
            <a:spLocks noChangeArrowheads="1"/>
          </p:cNvSpPr>
          <p:nvPr/>
        </p:nvSpPr>
        <p:spPr bwMode="auto">
          <a:xfrm>
            <a:off x="4957050" y="3343826"/>
            <a:ext cx="429732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1400" dirty="0" smtClean="0">
                <a:solidFill>
                  <a:srgbClr val="FF6600"/>
                </a:solidFill>
              </a:rPr>
              <a:t>S</a:t>
            </a:r>
            <a:r>
              <a:rPr lang="en-US" sz="1400" baseline="-25000" dirty="0" smtClean="0">
                <a:solidFill>
                  <a:srgbClr val="FF6600"/>
                </a:solidFill>
              </a:rPr>
              <a:t>2</a:t>
            </a:r>
            <a:endParaRPr lang="de-DE" sz="1400" baseline="-25000" dirty="0">
              <a:solidFill>
                <a:srgbClr val="FF6600"/>
              </a:solidFill>
            </a:endParaRPr>
          </a:p>
        </p:txBody>
      </p:sp>
      <p:sp>
        <p:nvSpPr>
          <p:cNvPr id="163" name="Textfeld 162"/>
          <p:cNvSpPr txBox="1"/>
          <p:nvPr/>
        </p:nvSpPr>
        <p:spPr>
          <a:xfrm>
            <a:off x="1" y="1816657"/>
            <a:ext cx="45350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Die Verbindung von S</a:t>
            </a:r>
            <a:r>
              <a:rPr lang="de-AT" baseline="-25000" dirty="0" smtClean="0"/>
              <a:t>1</a:t>
            </a:r>
            <a:r>
              <a:rPr lang="de-AT" dirty="0" smtClean="0"/>
              <a:t> und S</a:t>
            </a:r>
            <a:r>
              <a:rPr lang="de-AT" baseline="-25000" dirty="0" smtClean="0"/>
              <a:t>2</a:t>
            </a:r>
            <a:r>
              <a:rPr lang="de-AT" dirty="0" smtClean="0"/>
              <a:t> liefert die Schnittgerade s der beiden Ebenen.</a:t>
            </a:r>
            <a:endParaRPr lang="de-AT" dirty="0"/>
          </a:p>
        </p:txBody>
      </p:sp>
      <p:sp>
        <p:nvSpPr>
          <p:cNvPr id="164" name="Textfeld 163"/>
          <p:cNvSpPr txBox="1"/>
          <p:nvPr/>
        </p:nvSpPr>
        <p:spPr>
          <a:xfrm>
            <a:off x="0" y="2491732"/>
            <a:ext cx="423044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Jener Teil der Schnittgeraden, der innerhalb beider Figuren liegt, ist die Schnittstrecke der beiden Dreiecke.</a:t>
            </a:r>
            <a:endParaRPr lang="de-AT" dirty="0"/>
          </a:p>
        </p:txBody>
      </p:sp>
      <p:cxnSp>
        <p:nvCxnSpPr>
          <p:cNvPr id="165" name="Gerade Verbindung 164"/>
          <p:cNvCxnSpPr/>
          <p:nvPr/>
        </p:nvCxnSpPr>
        <p:spPr>
          <a:xfrm flipV="1">
            <a:off x="2770360" y="2955764"/>
            <a:ext cx="5513561" cy="1177954"/>
          </a:xfrm>
          <a:prstGeom prst="line">
            <a:avLst/>
          </a:prstGeom>
          <a:noFill/>
          <a:ln w="12700">
            <a:solidFill>
              <a:srgbClr val="FF6600"/>
            </a:solidFill>
            <a:prstDash val="sysDash"/>
            <a:round/>
            <a:headEnd/>
            <a:tailEnd/>
          </a:ln>
        </p:spPr>
      </p:cxnSp>
      <p:sp>
        <p:nvSpPr>
          <p:cNvPr id="166" name="Textfeld 165"/>
          <p:cNvSpPr txBox="1"/>
          <p:nvPr/>
        </p:nvSpPr>
        <p:spPr>
          <a:xfrm>
            <a:off x="6036695" y="3128252"/>
            <a:ext cx="585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/>
              <a:t>s</a:t>
            </a:r>
            <a:endParaRPr lang="de-AT" sz="1400" dirty="0"/>
          </a:p>
        </p:txBody>
      </p:sp>
      <p:cxnSp>
        <p:nvCxnSpPr>
          <p:cNvPr id="167" name="Gerade Verbindung 166"/>
          <p:cNvCxnSpPr/>
          <p:nvPr/>
        </p:nvCxnSpPr>
        <p:spPr>
          <a:xfrm flipV="1">
            <a:off x="5314950" y="3302794"/>
            <a:ext cx="1331119" cy="28336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54" name="Textfeld 153"/>
          <p:cNvSpPr txBox="1"/>
          <p:nvPr/>
        </p:nvSpPr>
        <p:spPr>
          <a:xfrm>
            <a:off x="1" y="3419708"/>
            <a:ext cx="32278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Bestimme die Sichtbarkeit.</a:t>
            </a:r>
            <a:endParaRPr lang="de-AT" dirty="0"/>
          </a:p>
        </p:txBody>
      </p:sp>
      <p:cxnSp>
        <p:nvCxnSpPr>
          <p:cNvPr id="169" name="Gerade Verbindung 168"/>
          <p:cNvCxnSpPr>
            <a:endCxn id="77" idx="1"/>
          </p:cNvCxnSpPr>
          <p:nvPr/>
        </p:nvCxnSpPr>
        <p:spPr>
          <a:xfrm flipV="1">
            <a:off x="5317331" y="2735086"/>
            <a:ext cx="701941" cy="855839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0" name="Gerade Verbindung 169"/>
          <p:cNvCxnSpPr>
            <a:endCxn id="82" idx="0"/>
          </p:cNvCxnSpPr>
          <p:nvPr/>
        </p:nvCxnSpPr>
        <p:spPr>
          <a:xfrm flipH="1" flipV="1">
            <a:off x="6019555" y="2735086"/>
            <a:ext cx="2355301" cy="60502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cxnSp>
        <p:nvCxnSpPr>
          <p:cNvPr id="171" name="Gerade Verbindung 170"/>
          <p:cNvCxnSpPr>
            <a:stCxn id="77" idx="0"/>
          </p:cNvCxnSpPr>
          <p:nvPr/>
        </p:nvCxnSpPr>
        <p:spPr>
          <a:xfrm flipH="1">
            <a:off x="6855333" y="2801654"/>
            <a:ext cx="1528972" cy="823208"/>
          </a:xfrm>
          <a:prstGeom prst="lin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cxnSp>
      <p:sp>
        <p:nvSpPr>
          <p:cNvPr id="172" name="Freihandform 171"/>
          <p:cNvSpPr/>
          <p:nvPr/>
        </p:nvSpPr>
        <p:spPr>
          <a:xfrm>
            <a:off x="4697368" y="698083"/>
            <a:ext cx="2985098" cy="4338664"/>
          </a:xfrm>
          <a:custGeom>
            <a:avLst/>
            <a:gdLst>
              <a:gd name="connsiteX0" fmla="*/ 1854926 w 4813663"/>
              <a:gd name="connsiteY0" fmla="*/ 0 h 3200400"/>
              <a:gd name="connsiteX1" fmla="*/ 0 w 4813663"/>
              <a:gd name="connsiteY1" fmla="*/ 711925 h 3200400"/>
              <a:gd name="connsiteX2" fmla="*/ 3337560 w 4813663"/>
              <a:gd name="connsiteY2" fmla="*/ 3200400 h 3200400"/>
              <a:gd name="connsiteX3" fmla="*/ 4813663 w 4813663"/>
              <a:gd name="connsiteY3" fmla="*/ 202474 h 3200400"/>
              <a:gd name="connsiteX0" fmla="*/ 1862221 w 4820958"/>
              <a:gd name="connsiteY0" fmla="*/ 0 h 3200400"/>
              <a:gd name="connsiteX1" fmla="*/ 0 w 4820958"/>
              <a:gd name="connsiteY1" fmla="*/ 720156 h 3200400"/>
              <a:gd name="connsiteX2" fmla="*/ 3344855 w 4820958"/>
              <a:gd name="connsiteY2" fmla="*/ 3200400 h 3200400"/>
              <a:gd name="connsiteX3" fmla="*/ 4820958 w 4820958"/>
              <a:gd name="connsiteY3" fmla="*/ 202474 h 3200400"/>
              <a:gd name="connsiteX0" fmla="*/ 6253152 w 6253152"/>
              <a:gd name="connsiteY0" fmla="*/ 0 h 5255537"/>
              <a:gd name="connsiteX1" fmla="*/ 0 w 6253152"/>
              <a:gd name="connsiteY1" fmla="*/ 2775293 h 5255537"/>
              <a:gd name="connsiteX2" fmla="*/ 3344855 w 6253152"/>
              <a:gd name="connsiteY2" fmla="*/ 5255537 h 5255537"/>
              <a:gd name="connsiteX3" fmla="*/ 4820958 w 6253152"/>
              <a:gd name="connsiteY3" fmla="*/ 2257611 h 5255537"/>
              <a:gd name="connsiteX0" fmla="*/ 2908297 w 2908297"/>
              <a:gd name="connsiteY0" fmla="*/ 0 h 5255537"/>
              <a:gd name="connsiteX1" fmla="*/ 2548951 w 2908297"/>
              <a:gd name="connsiteY1" fmla="*/ 3218912 h 5255537"/>
              <a:gd name="connsiteX2" fmla="*/ 0 w 2908297"/>
              <a:gd name="connsiteY2" fmla="*/ 5255537 h 5255537"/>
              <a:gd name="connsiteX3" fmla="*/ 1476103 w 2908297"/>
              <a:gd name="connsiteY3" fmla="*/ 2257611 h 5255537"/>
              <a:gd name="connsiteX0" fmla="*/ 1432194 w 4055565"/>
              <a:gd name="connsiteY0" fmla="*/ 0 h 4332083"/>
              <a:gd name="connsiteX1" fmla="*/ 1072848 w 4055565"/>
              <a:gd name="connsiteY1" fmla="*/ 3218912 h 4332083"/>
              <a:gd name="connsiteX2" fmla="*/ 4055565 w 4055565"/>
              <a:gd name="connsiteY2" fmla="*/ 4332083 h 4332083"/>
              <a:gd name="connsiteX3" fmla="*/ 0 w 4055565"/>
              <a:gd name="connsiteY3" fmla="*/ 2257611 h 4332083"/>
              <a:gd name="connsiteX0" fmla="*/ 359346 w 2982717"/>
              <a:gd name="connsiteY0" fmla="*/ 0 h 4332083"/>
              <a:gd name="connsiteX1" fmla="*/ 0 w 2982717"/>
              <a:gd name="connsiteY1" fmla="*/ 3218912 h 4332083"/>
              <a:gd name="connsiteX2" fmla="*/ 2982717 w 2982717"/>
              <a:gd name="connsiteY2" fmla="*/ 4332083 h 4332083"/>
              <a:gd name="connsiteX3" fmla="*/ 1951009 w 2982717"/>
              <a:gd name="connsiteY3" fmla="*/ 2592589 h 4332083"/>
              <a:gd name="connsiteX0" fmla="*/ 1608724 w 2982717"/>
              <a:gd name="connsiteY0" fmla="*/ 0 h 2313160"/>
              <a:gd name="connsiteX1" fmla="*/ 0 w 2982717"/>
              <a:gd name="connsiteY1" fmla="*/ 1199989 h 2313160"/>
              <a:gd name="connsiteX2" fmla="*/ 2982717 w 2982717"/>
              <a:gd name="connsiteY2" fmla="*/ 2313160 h 2313160"/>
              <a:gd name="connsiteX3" fmla="*/ 1951009 w 2982717"/>
              <a:gd name="connsiteY3" fmla="*/ 573666 h 2313160"/>
              <a:gd name="connsiteX0" fmla="*/ 1608724 w 2982717"/>
              <a:gd name="connsiteY0" fmla="*/ 2022908 h 4336068"/>
              <a:gd name="connsiteX1" fmla="*/ 355905 w 2982717"/>
              <a:gd name="connsiteY1" fmla="*/ 14073 h 4336068"/>
              <a:gd name="connsiteX2" fmla="*/ 0 w 2982717"/>
              <a:gd name="connsiteY2" fmla="*/ 3222897 h 4336068"/>
              <a:gd name="connsiteX3" fmla="*/ 2982717 w 2982717"/>
              <a:gd name="connsiteY3" fmla="*/ 4336068 h 4336068"/>
              <a:gd name="connsiteX4" fmla="*/ 1951009 w 2982717"/>
              <a:gd name="connsiteY4" fmla="*/ 2596574 h 4336068"/>
              <a:gd name="connsiteX0" fmla="*/ 1608724 w 2982717"/>
              <a:gd name="connsiteY0" fmla="*/ 2008835 h 4321995"/>
              <a:gd name="connsiteX1" fmla="*/ 355905 w 2982717"/>
              <a:gd name="connsiteY1" fmla="*/ 0 h 4321995"/>
              <a:gd name="connsiteX2" fmla="*/ 0 w 2982717"/>
              <a:gd name="connsiteY2" fmla="*/ 3208824 h 4321995"/>
              <a:gd name="connsiteX3" fmla="*/ 2982717 w 2982717"/>
              <a:gd name="connsiteY3" fmla="*/ 4321995 h 4321995"/>
              <a:gd name="connsiteX4" fmla="*/ 1951009 w 2982717"/>
              <a:gd name="connsiteY4" fmla="*/ 2582501 h 4321995"/>
              <a:gd name="connsiteX0" fmla="*/ 1575386 w 2982717"/>
              <a:gd name="connsiteY0" fmla="*/ 1994548 h 4321995"/>
              <a:gd name="connsiteX1" fmla="*/ 355905 w 2982717"/>
              <a:gd name="connsiteY1" fmla="*/ 0 h 4321995"/>
              <a:gd name="connsiteX2" fmla="*/ 0 w 2982717"/>
              <a:gd name="connsiteY2" fmla="*/ 3208824 h 4321995"/>
              <a:gd name="connsiteX3" fmla="*/ 2982717 w 2982717"/>
              <a:gd name="connsiteY3" fmla="*/ 4321995 h 4321995"/>
              <a:gd name="connsiteX4" fmla="*/ 1951009 w 2982717"/>
              <a:gd name="connsiteY4" fmla="*/ 2582501 h 4321995"/>
              <a:gd name="connsiteX0" fmla="*/ 1575386 w 2982717"/>
              <a:gd name="connsiteY0" fmla="*/ 1994548 h 4321995"/>
              <a:gd name="connsiteX1" fmla="*/ 355905 w 2982717"/>
              <a:gd name="connsiteY1" fmla="*/ 0 h 4321995"/>
              <a:gd name="connsiteX2" fmla="*/ 0 w 2982717"/>
              <a:gd name="connsiteY2" fmla="*/ 3208824 h 4321995"/>
              <a:gd name="connsiteX3" fmla="*/ 2982717 w 2982717"/>
              <a:gd name="connsiteY3" fmla="*/ 4321995 h 4321995"/>
              <a:gd name="connsiteX4" fmla="*/ 1934340 w 2982717"/>
              <a:gd name="connsiteY4" fmla="*/ 2592026 h 4321995"/>
              <a:gd name="connsiteX0" fmla="*/ 1575386 w 2970811"/>
              <a:gd name="connsiteY0" fmla="*/ 1994548 h 4300564"/>
              <a:gd name="connsiteX1" fmla="*/ 355905 w 2970811"/>
              <a:gd name="connsiteY1" fmla="*/ 0 h 4300564"/>
              <a:gd name="connsiteX2" fmla="*/ 0 w 2970811"/>
              <a:gd name="connsiteY2" fmla="*/ 3208824 h 4300564"/>
              <a:gd name="connsiteX3" fmla="*/ 2970811 w 2970811"/>
              <a:gd name="connsiteY3" fmla="*/ 4300564 h 4300564"/>
              <a:gd name="connsiteX4" fmla="*/ 1934340 w 2970811"/>
              <a:gd name="connsiteY4" fmla="*/ 2592026 h 4300564"/>
              <a:gd name="connsiteX0" fmla="*/ 1575386 w 2968430"/>
              <a:gd name="connsiteY0" fmla="*/ 1994548 h 4312470"/>
              <a:gd name="connsiteX1" fmla="*/ 355905 w 2968430"/>
              <a:gd name="connsiteY1" fmla="*/ 0 h 4312470"/>
              <a:gd name="connsiteX2" fmla="*/ 0 w 2968430"/>
              <a:gd name="connsiteY2" fmla="*/ 3208824 h 4312470"/>
              <a:gd name="connsiteX3" fmla="*/ 2968430 w 2968430"/>
              <a:gd name="connsiteY3" fmla="*/ 4312470 h 4312470"/>
              <a:gd name="connsiteX4" fmla="*/ 1934340 w 2968430"/>
              <a:gd name="connsiteY4" fmla="*/ 2592026 h 4312470"/>
              <a:gd name="connsiteX0" fmla="*/ 1592054 w 2985098"/>
              <a:gd name="connsiteY0" fmla="*/ 1994548 h 4312470"/>
              <a:gd name="connsiteX1" fmla="*/ 372573 w 2985098"/>
              <a:gd name="connsiteY1" fmla="*/ 0 h 4312470"/>
              <a:gd name="connsiteX2" fmla="*/ 0 w 2985098"/>
              <a:gd name="connsiteY2" fmla="*/ 3211205 h 4312470"/>
              <a:gd name="connsiteX3" fmla="*/ 2985098 w 2985098"/>
              <a:gd name="connsiteY3" fmla="*/ 4312470 h 4312470"/>
              <a:gd name="connsiteX4" fmla="*/ 1951008 w 2985098"/>
              <a:gd name="connsiteY4" fmla="*/ 2592026 h 4312470"/>
              <a:gd name="connsiteX0" fmla="*/ 1592054 w 2985098"/>
              <a:gd name="connsiteY0" fmla="*/ 2020742 h 4338664"/>
              <a:gd name="connsiteX1" fmla="*/ 358285 w 2985098"/>
              <a:gd name="connsiteY1" fmla="*/ 0 h 4338664"/>
              <a:gd name="connsiteX2" fmla="*/ 0 w 2985098"/>
              <a:gd name="connsiteY2" fmla="*/ 3237399 h 4338664"/>
              <a:gd name="connsiteX3" fmla="*/ 2985098 w 2985098"/>
              <a:gd name="connsiteY3" fmla="*/ 4338664 h 4338664"/>
              <a:gd name="connsiteX4" fmla="*/ 1951008 w 2985098"/>
              <a:gd name="connsiteY4" fmla="*/ 2618220 h 4338664"/>
              <a:gd name="connsiteX0" fmla="*/ 1592054 w 2985098"/>
              <a:gd name="connsiteY0" fmla="*/ 2020742 h 4338664"/>
              <a:gd name="connsiteX1" fmla="*/ 370191 w 2985098"/>
              <a:gd name="connsiteY1" fmla="*/ 0 h 4338664"/>
              <a:gd name="connsiteX2" fmla="*/ 0 w 2985098"/>
              <a:gd name="connsiteY2" fmla="*/ 3237399 h 4338664"/>
              <a:gd name="connsiteX3" fmla="*/ 2985098 w 2985098"/>
              <a:gd name="connsiteY3" fmla="*/ 4338664 h 4338664"/>
              <a:gd name="connsiteX4" fmla="*/ 1951008 w 2985098"/>
              <a:gd name="connsiteY4" fmla="*/ 2618220 h 4338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985098" h="4338664">
                <a:moveTo>
                  <a:pt x="1592054" y="2020742"/>
                </a:moveTo>
                <a:lnTo>
                  <a:pt x="370191" y="0"/>
                </a:lnTo>
                <a:lnTo>
                  <a:pt x="0" y="3237399"/>
                </a:lnTo>
                <a:lnTo>
                  <a:pt x="2985098" y="4338664"/>
                </a:lnTo>
                <a:lnTo>
                  <a:pt x="1951008" y="261822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73" name="Freihandform 172"/>
          <p:cNvSpPr/>
          <p:nvPr/>
        </p:nvSpPr>
        <p:spPr>
          <a:xfrm>
            <a:off x="4056742" y="4047480"/>
            <a:ext cx="1561756" cy="1081708"/>
          </a:xfrm>
          <a:custGeom>
            <a:avLst/>
            <a:gdLst>
              <a:gd name="connsiteX0" fmla="*/ 0 w 3054096"/>
              <a:gd name="connsiteY0" fmla="*/ 1170432 h 1389888"/>
              <a:gd name="connsiteX1" fmla="*/ 3054096 w 3054096"/>
              <a:gd name="connsiteY1" fmla="*/ 0 h 1389888"/>
              <a:gd name="connsiteX2" fmla="*/ 2368296 w 3054096"/>
              <a:gd name="connsiteY2" fmla="*/ 1389888 h 1389888"/>
              <a:gd name="connsiteX0" fmla="*/ 0 w 3589853"/>
              <a:gd name="connsiteY0" fmla="*/ 1170432 h 2675480"/>
              <a:gd name="connsiteX1" fmla="*/ 3054096 w 3589853"/>
              <a:gd name="connsiteY1" fmla="*/ 0 h 2675480"/>
              <a:gd name="connsiteX2" fmla="*/ 3554300 w 3589853"/>
              <a:gd name="connsiteY2" fmla="*/ 2675480 h 2675480"/>
              <a:gd name="connsiteX0" fmla="*/ 0 w 3598615"/>
              <a:gd name="connsiteY0" fmla="*/ 1170432 h 2711694"/>
              <a:gd name="connsiteX1" fmla="*/ 3054096 w 3598615"/>
              <a:gd name="connsiteY1" fmla="*/ 0 h 2711694"/>
              <a:gd name="connsiteX2" fmla="*/ 3563353 w 3598615"/>
              <a:gd name="connsiteY2" fmla="*/ 2711694 h 2711694"/>
              <a:gd name="connsiteX0" fmla="*/ 0 w 3589120"/>
              <a:gd name="connsiteY0" fmla="*/ 0 h 2692883"/>
              <a:gd name="connsiteX1" fmla="*/ 2646690 w 3589120"/>
              <a:gd name="connsiteY1" fmla="*/ 2622970 h 2692883"/>
              <a:gd name="connsiteX2" fmla="*/ 3563353 w 3589120"/>
              <a:gd name="connsiteY2" fmla="*/ 1541262 h 2692883"/>
              <a:gd name="connsiteX0" fmla="*/ 1616099 w 1616099"/>
              <a:gd name="connsiteY0" fmla="*/ 321238 h 1221535"/>
              <a:gd name="connsiteX1" fmla="*/ 25768 w 1616099"/>
              <a:gd name="connsiteY1" fmla="*/ 1151622 h 1221535"/>
              <a:gd name="connsiteX2" fmla="*/ 942431 w 1616099"/>
              <a:gd name="connsiteY2" fmla="*/ 69914 h 1221535"/>
              <a:gd name="connsiteX0" fmla="*/ 1590331 w 1590331"/>
              <a:gd name="connsiteY0" fmla="*/ 251324 h 1081708"/>
              <a:gd name="connsiteX1" fmla="*/ 0 w 1590331"/>
              <a:gd name="connsiteY1" fmla="*/ 1081708 h 1081708"/>
              <a:gd name="connsiteX2" fmla="*/ 916663 w 1590331"/>
              <a:gd name="connsiteY2" fmla="*/ 0 h 1081708"/>
              <a:gd name="connsiteX0" fmla="*/ 1590331 w 1590331"/>
              <a:gd name="connsiteY0" fmla="*/ 251324 h 1100758"/>
              <a:gd name="connsiteX1" fmla="*/ 0 w 1590331"/>
              <a:gd name="connsiteY1" fmla="*/ 1100758 h 1100758"/>
              <a:gd name="connsiteX2" fmla="*/ 916663 w 1590331"/>
              <a:gd name="connsiteY2" fmla="*/ 0 h 1100758"/>
              <a:gd name="connsiteX0" fmla="*/ 1552231 w 1552231"/>
              <a:gd name="connsiteY0" fmla="*/ 275137 h 1100758"/>
              <a:gd name="connsiteX1" fmla="*/ 0 w 1552231"/>
              <a:gd name="connsiteY1" fmla="*/ 1100758 h 1100758"/>
              <a:gd name="connsiteX2" fmla="*/ 916663 w 1552231"/>
              <a:gd name="connsiteY2" fmla="*/ 0 h 1100758"/>
              <a:gd name="connsiteX0" fmla="*/ 1552231 w 1552231"/>
              <a:gd name="connsiteY0" fmla="*/ 256087 h 1081708"/>
              <a:gd name="connsiteX1" fmla="*/ 0 w 1552231"/>
              <a:gd name="connsiteY1" fmla="*/ 1081708 h 1081708"/>
              <a:gd name="connsiteX2" fmla="*/ 883325 w 1552231"/>
              <a:gd name="connsiteY2" fmla="*/ 0 h 1081708"/>
              <a:gd name="connsiteX0" fmla="*/ 1566518 w 1566518"/>
              <a:gd name="connsiteY0" fmla="*/ 251325 h 1081708"/>
              <a:gd name="connsiteX1" fmla="*/ 0 w 1566518"/>
              <a:gd name="connsiteY1" fmla="*/ 1081708 h 1081708"/>
              <a:gd name="connsiteX2" fmla="*/ 883325 w 1566518"/>
              <a:gd name="connsiteY2" fmla="*/ 0 h 1081708"/>
              <a:gd name="connsiteX0" fmla="*/ 1561756 w 1561756"/>
              <a:gd name="connsiteY0" fmla="*/ 239418 h 1081708"/>
              <a:gd name="connsiteX1" fmla="*/ 0 w 1561756"/>
              <a:gd name="connsiteY1" fmla="*/ 1081708 h 1081708"/>
              <a:gd name="connsiteX2" fmla="*/ 883325 w 1561756"/>
              <a:gd name="connsiteY2" fmla="*/ 0 h 1081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61756" h="1081708">
                <a:moveTo>
                  <a:pt x="1561756" y="239418"/>
                </a:moveTo>
                <a:lnTo>
                  <a:pt x="0" y="1081708"/>
                </a:lnTo>
                <a:lnTo>
                  <a:pt x="883325" y="0"/>
                </a:lnTo>
              </a:path>
            </a:pathLst>
          </a:cu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AT" sz="1400"/>
          </a:p>
        </p:txBody>
      </p:sp>
      <p:sp>
        <p:nvSpPr>
          <p:cNvPr id="140" name="Oval 9"/>
          <p:cNvSpPr>
            <a:spLocks noChangeArrowheads="1"/>
          </p:cNvSpPr>
          <p:nvPr/>
        </p:nvSpPr>
        <p:spPr bwMode="auto">
          <a:xfrm>
            <a:off x="6607090" y="3271514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1" name="Oval 9"/>
          <p:cNvSpPr>
            <a:spLocks noChangeArrowheads="1"/>
          </p:cNvSpPr>
          <p:nvPr/>
        </p:nvSpPr>
        <p:spPr bwMode="auto">
          <a:xfrm>
            <a:off x="5988933" y="269782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2" name="Oval 9"/>
          <p:cNvSpPr>
            <a:spLocks noChangeArrowheads="1"/>
          </p:cNvSpPr>
          <p:nvPr/>
        </p:nvSpPr>
        <p:spPr bwMode="auto">
          <a:xfrm>
            <a:off x="5287312" y="3552862"/>
            <a:ext cx="72000" cy="72000"/>
          </a:xfrm>
          <a:prstGeom prst="ellipse">
            <a:avLst/>
          </a:pr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31" name="Oval 9"/>
          <p:cNvSpPr>
            <a:spLocks noChangeArrowheads="1"/>
          </p:cNvSpPr>
          <p:nvPr/>
        </p:nvSpPr>
        <p:spPr bwMode="auto">
          <a:xfrm>
            <a:off x="7104677" y="2735268"/>
            <a:ext cx="72000" cy="72000"/>
          </a:xfrm>
          <a:prstGeom prst="ellipse">
            <a:avLst/>
          </a:prstGeom>
          <a:solidFill>
            <a:srgbClr val="0000FF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8" name="Oval 9"/>
          <p:cNvSpPr>
            <a:spLocks noChangeArrowheads="1"/>
          </p:cNvSpPr>
          <p:nvPr/>
        </p:nvSpPr>
        <p:spPr bwMode="auto">
          <a:xfrm>
            <a:off x="4811148" y="2619597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4" name="Oval 9"/>
          <p:cNvSpPr>
            <a:spLocks noChangeArrowheads="1"/>
          </p:cNvSpPr>
          <p:nvPr/>
        </p:nvSpPr>
        <p:spPr bwMode="auto">
          <a:xfrm>
            <a:off x="8347387" y="2758583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3" name="Oval 9"/>
          <p:cNvSpPr>
            <a:spLocks noChangeArrowheads="1"/>
          </p:cNvSpPr>
          <p:nvPr/>
        </p:nvSpPr>
        <p:spPr bwMode="auto">
          <a:xfrm>
            <a:off x="7652153" y="499202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57" name="Oval 9"/>
          <p:cNvSpPr>
            <a:spLocks noChangeArrowheads="1"/>
          </p:cNvSpPr>
          <p:nvPr/>
        </p:nvSpPr>
        <p:spPr bwMode="auto">
          <a:xfrm>
            <a:off x="5651881" y="4266490"/>
            <a:ext cx="72000" cy="72000"/>
          </a:xfrm>
          <a:prstGeom prst="ellipse">
            <a:avLst/>
          </a:prstGeom>
          <a:solidFill>
            <a:srgbClr val="FFC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0" name="Oval 9"/>
          <p:cNvSpPr>
            <a:spLocks noChangeArrowheads="1"/>
          </p:cNvSpPr>
          <p:nvPr/>
        </p:nvSpPr>
        <p:spPr bwMode="auto">
          <a:xfrm>
            <a:off x="4662346" y="3898247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2" name="Oval 9"/>
          <p:cNvSpPr>
            <a:spLocks noChangeArrowheads="1"/>
          </p:cNvSpPr>
          <p:nvPr/>
        </p:nvSpPr>
        <p:spPr bwMode="auto">
          <a:xfrm>
            <a:off x="4028419" y="5097204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95" name="Oval 9"/>
          <p:cNvSpPr>
            <a:spLocks noChangeArrowheads="1"/>
          </p:cNvSpPr>
          <p:nvPr/>
        </p:nvSpPr>
        <p:spPr bwMode="auto">
          <a:xfrm>
            <a:off x="5030163" y="668648"/>
            <a:ext cx="68795" cy="68795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 sz="1400"/>
          </a:p>
        </p:txBody>
      </p:sp>
      <p:sp>
        <p:nvSpPr>
          <p:cNvPr id="168" name="Textfeld 167"/>
          <p:cNvSpPr txBox="1"/>
          <p:nvPr/>
        </p:nvSpPr>
        <p:spPr>
          <a:xfrm>
            <a:off x="0" y="3727774"/>
            <a:ext cx="40319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dirty="0" smtClean="0"/>
              <a:t>Färbe die beiden Dreiecke mit unterschiedlichen Farben.</a:t>
            </a:r>
            <a:endParaRPr lang="de-AT" dirty="0"/>
          </a:p>
        </p:txBody>
      </p:sp>
      <p:sp>
        <p:nvSpPr>
          <p:cNvPr id="177" name="Textfeld 176"/>
          <p:cNvSpPr txBox="1"/>
          <p:nvPr/>
        </p:nvSpPr>
        <p:spPr>
          <a:xfrm>
            <a:off x="6162871" y="3343514"/>
            <a:ext cx="4050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AT" sz="1400" dirty="0" smtClean="0">
                <a:solidFill>
                  <a:srgbClr val="00B050"/>
                </a:solidFill>
              </a:rPr>
              <a:t>d</a:t>
            </a:r>
            <a:endParaRPr lang="de-AT" sz="1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206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6" grpId="0" animBg="1"/>
      <p:bldP spid="175" grpId="0" animBg="1"/>
      <p:bldP spid="174" grpId="0" animBg="1"/>
    </p:bldLst>
  </p:timing>
</p:sld>
</file>

<file path=ppt/theme/theme1.xml><?xml version="1.0" encoding="utf-8"?>
<a:theme xmlns:a="http://schemas.openxmlformats.org/drawingml/2006/main" name="veritas_hz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Veritas Exampl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>
          <a:solidFill>
            <a:schemeClr val="tx1"/>
          </a:solidFill>
        </a:ln>
      </a:spPr>
      <a:bodyPr rtlCol="0" anchor="ctr"/>
      <a:lstStyle>
        <a:defPPr algn="ctr">
          <a:defRPr>
            <a:solidFill>
              <a:schemeClr val="lt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noFill/>
        <a:ln>
          <a:solidFill>
            <a:schemeClr val="tx1"/>
          </a:solidFill>
        </a:ln>
      </a:spPr>
      <a:bodyPr/>
      <a:lstStyle/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lnDef>
  </a:objectDefaults>
  <a:extraClrSchemeLst/>
</a:theme>
</file>

<file path=ppt/theme/theme3.xml><?xml version="1.0" encoding="utf-8"?>
<a:theme xmlns:a="http://schemas.openxmlformats.org/drawingml/2006/main" name="Helgrid_Master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veritas_hz</Template>
  <TotalTime>0</TotalTime>
  <Words>624</Words>
  <Application>Microsoft Office PowerPoint</Application>
  <PresentationFormat>Bildschirmpräsentation (4:3)</PresentationFormat>
  <Paragraphs>195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3</vt:i4>
      </vt:variant>
      <vt:variant>
        <vt:lpstr>Folientitel</vt:lpstr>
      </vt:variant>
      <vt:variant>
        <vt:i4>6</vt:i4>
      </vt:variant>
    </vt:vector>
  </HeadingPairs>
  <TitlesOfParts>
    <vt:vector size="9" baseType="lpstr">
      <vt:lpstr>veritas_hz</vt:lpstr>
      <vt:lpstr>Veritas Example</vt:lpstr>
      <vt:lpstr>Helgrid_Master</vt:lpstr>
      <vt:lpstr>Beispiel A: Schnittgerade zweier Ebenen</vt:lpstr>
      <vt:lpstr>Beispiel A: Schnittgerade zweier Ebenen</vt:lpstr>
      <vt:lpstr>Beispiel A: Schnittgerade zweier Ebenen</vt:lpstr>
      <vt:lpstr>Beispiel A: Schnittgerade zweier Ebenen</vt:lpstr>
      <vt:lpstr>Beispiel A: Schnittgerade zweier Ebenen</vt:lpstr>
      <vt:lpstr>Beispiel A: Schnittgerade zweier Ebenen</vt:lpstr>
    </vt:vector>
  </TitlesOfParts>
  <Company>Hewlett-Packard Company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Beispiel: Schnittgerade zweier Ebenen</dc:title>
  <dc:creator>1 Helgrid</dc:creator>
  <cp:lastModifiedBy>1 Helgrid</cp:lastModifiedBy>
  <cp:revision>50</cp:revision>
  <dcterms:created xsi:type="dcterms:W3CDTF">2012-04-26T16:52:39Z</dcterms:created>
  <dcterms:modified xsi:type="dcterms:W3CDTF">2016-03-06T17:48:25Z</dcterms:modified>
</cp:coreProperties>
</file>