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4" r:id="rId3"/>
    <p:sldMasterId id="2147483670" r:id="rId4"/>
    <p:sldMasterId id="2147483672" r:id="rId5"/>
  </p:sldMasterIdLst>
  <p:notesMasterIdLst>
    <p:notesMasterId r:id="rId10"/>
  </p:notesMasterIdLst>
  <p:handoutMasterIdLst>
    <p:handoutMasterId r:id="rId11"/>
  </p:handoutMasterIdLst>
  <p:sldIdLst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Ln4RGACHKIRjDpYcH+Sjw==" hashData="45XWdnJntwuqvAFtUm65WX/nrr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00"/>
    <a:srgbClr val="008080"/>
    <a:srgbClr val="0000FF"/>
    <a:srgbClr val="9900FF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AT" sz="1600" dirty="0"/>
              <a:t>Beispiel A: Schnitt Gerade - Ebene</a:t>
            </a:r>
            <a:endParaRPr lang="de-DE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04_06_02_a_te</a:t>
            </a:r>
            <a:endParaRPr lang="de-AT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4160915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Sandra Losbichler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 smtClean="0"/>
              <a:t>Beispiel A: Schnitt Gerade - Ebene</a:t>
            </a:r>
            <a:endParaRPr lang="de-AT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45867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im vorliegenden Parallelriss.</a:t>
            </a:r>
          </a:p>
        </p:txBody>
      </p:sp>
      <p:sp>
        <p:nvSpPr>
          <p:cNvPr id="178" name="Textfeld 177"/>
          <p:cNvSpPr txBox="1"/>
          <p:nvPr/>
        </p:nvSpPr>
        <p:spPr>
          <a:xfrm>
            <a:off x="0" y="1080313"/>
            <a:ext cx="426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Beschrifte die Punkte im </a:t>
            </a:r>
            <a:r>
              <a:rPr lang="de-AT" dirty="0" err="1" smtClean="0"/>
              <a:t>Hilfsgrundriss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79" name="Textfeld 178"/>
          <p:cNvSpPr txBox="1"/>
          <p:nvPr/>
        </p:nvSpPr>
        <p:spPr>
          <a:xfrm>
            <a:off x="0" y="1470967"/>
            <a:ext cx="245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die Punkte </a:t>
            </a:r>
            <a:br>
              <a:rPr lang="de-AT" dirty="0" smtClean="0"/>
            </a:br>
            <a:r>
              <a:rPr lang="de-AT" dirty="0" smtClean="0"/>
              <a:t>im </a:t>
            </a:r>
            <a:r>
              <a:rPr lang="de-AT" dirty="0" err="1" smtClean="0"/>
              <a:t>Hilfsgrundriss</a:t>
            </a:r>
            <a:r>
              <a:rPr lang="de-AT" dirty="0" smtClean="0"/>
              <a:t>.</a:t>
            </a:r>
            <a:endParaRPr lang="de-AT" dirty="0"/>
          </a:p>
        </p:txBody>
      </p:sp>
      <p:grpSp>
        <p:nvGrpSpPr>
          <p:cNvPr id="2090" name="Gruppieren 2089"/>
          <p:cNvGrpSpPr/>
          <p:nvPr/>
        </p:nvGrpSpPr>
        <p:grpSpPr>
          <a:xfrm>
            <a:off x="2101716" y="1113576"/>
            <a:ext cx="7046960" cy="5513561"/>
            <a:chOff x="3221850" y="1496937"/>
            <a:chExt cx="5926825" cy="4637164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flipV="1">
              <a:off x="4004511" y="43688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7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 flipV="1">
              <a:off x="4277561" y="4441826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 flipV="1">
              <a:off x="4549024" y="45148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 flipV="1">
              <a:off x="4822074" y="45878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 flipV="1">
              <a:off x="5093536" y="46609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2 h 3569"/>
                <a:gd name="T10" fmla="*/ 2747 w 6182"/>
                <a:gd name="T11" fmla="*/ 1586 h 3569"/>
                <a:gd name="T12" fmla="*/ 2060 w 6182"/>
                <a:gd name="T13" fmla="*/ 1189 h 3569"/>
                <a:gd name="T14" fmla="*/ 1373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2"/>
                  </a:lnTo>
                  <a:lnTo>
                    <a:pt x="2747" y="1586"/>
                  </a:lnTo>
                  <a:lnTo>
                    <a:pt x="2060" y="1189"/>
                  </a:lnTo>
                  <a:lnTo>
                    <a:pt x="1373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 flipV="1">
              <a:off x="5366586" y="4733926"/>
              <a:ext cx="1670050" cy="963613"/>
            </a:xfrm>
            <a:custGeom>
              <a:avLst/>
              <a:gdLst>
                <a:gd name="T0" fmla="*/ 6182 w 6182"/>
                <a:gd name="T1" fmla="*/ 3570 h 3570"/>
                <a:gd name="T2" fmla="*/ 5495 w 6182"/>
                <a:gd name="T3" fmla="*/ 3173 h 3570"/>
                <a:gd name="T4" fmla="*/ 4808 w 6182"/>
                <a:gd name="T5" fmla="*/ 2776 h 3570"/>
                <a:gd name="T6" fmla="*/ 4121 w 6182"/>
                <a:gd name="T7" fmla="*/ 2380 h 3570"/>
                <a:gd name="T8" fmla="*/ 3434 w 6182"/>
                <a:gd name="T9" fmla="*/ 1983 h 3570"/>
                <a:gd name="T10" fmla="*/ 2747 w 6182"/>
                <a:gd name="T11" fmla="*/ 1587 h 3570"/>
                <a:gd name="T12" fmla="*/ 2061 w 6182"/>
                <a:gd name="T13" fmla="*/ 1190 h 3570"/>
                <a:gd name="T14" fmla="*/ 1374 w 6182"/>
                <a:gd name="T15" fmla="*/ 794 h 3570"/>
                <a:gd name="T16" fmla="*/ 687 w 6182"/>
                <a:gd name="T17" fmla="*/ 397 h 3570"/>
                <a:gd name="T18" fmla="*/ 0 w 6182"/>
                <a:gd name="T19" fmla="*/ 0 h 3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70">
                  <a:moveTo>
                    <a:pt x="6182" y="3570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1" y="1190"/>
                  </a:lnTo>
                  <a:lnTo>
                    <a:pt x="1374" y="794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 flipV="1">
              <a:off x="5638049" y="48069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7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5" y="1983"/>
                  </a:lnTo>
                  <a:lnTo>
                    <a:pt x="2748" y="1587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 flipV="1">
              <a:off x="5911099" y="48799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9 w 6182"/>
                <a:gd name="T5" fmla="*/ 2776 h 3569"/>
                <a:gd name="T6" fmla="*/ 4122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9" y="2776"/>
                  </a:lnTo>
                  <a:lnTo>
                    <a:pt x="4122" y="2380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 flipV="1">
              <a:off x="6184149" y="4953001"/>
              <a:ext cx="1668462" cy="962025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 flipV="1">
              <a:off x="6455611" y="502443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 flipV="1">
              <a:off x="6728661" y="5097463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flipV="1">
              <a:off x="7000124" y="517048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2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2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5674561" y="43688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488824" y="4475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5303086" y="45831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5117349" y="46894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4931611" y="47974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4745874" y="49037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4561724" y="50117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4375986" y="51181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2" name="Line 27"/>
            <p:cNvSpPr>
              <a:spLocks noChangeShapeType="1"/>
            </p:cNvSpPr>
            <p:nvPr/>
          </p:nvSpPr>
          <p:spPr bwMode="auto">
            <a:xfrm>
              <a:off x="4190249" y="52244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4004511" y="53324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5946024" y="44418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auto">
            <a:xfrm>
              <a:off x="5761874" y="4548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5576136" y="46561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5390399" y="47625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5204661" y="48704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5018924" y="49768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4833186" y="50847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4647449" y="51911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2" name="Line 37"/>
            <p:cNvSpPr>
              <a:spLocks noChangeShapeType="1"/>
            </p:cNvSpPr>
            <p:nvPr/>
          </p:nvSpPr>
          <p:spPr bwMode="auto">
            <a:xfrm>
              <a:off x="4461711" y="52974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3" name="Line 38"/>
            <p:cNvSpPr>
              <a:spLocks noChangeShapeType="1"/>
            </p:cNvSpPr>
            <p:nvPr/>
          </p:nvSpPr>
          <p:spPr bwMode="auto">
            <a:xfrm>
              <a:off x="4277561" y="5405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4" name="Line 39"/>
            <p:cNvSpPr>
              <a:spLocks noChangeShapeType="1"/>
            </p:cNvSpPr>
            <p:nvPr/>
          </p:nvSpPr>
          <p:spPr bwMode="auto">
            <a:xfrm>
              <a:off x="6219074" y="45148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6033336" y="4621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>
              <a:off x="5847599" y="4729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>
              <a:off x="5661861" y="48355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8" name="Line 43"/>
            <p:cNvSpPr>
              <a:spLocks noChangeShapeType="1"/>
            </p:cNvSpPr>
            <p:nvPr/>
          </p:nvSpPr>
          <p:spPr bwMode="auto">
            <a:xfrm>
              <a:off x="5477711" y="49434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5291974" y="50498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5106236" y="51562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4920499" y="526415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2" name="Line 47"/>
            <p:cNvSpPr>
              <a:spLocks noChangeShapeType="1"/>
            </p:cNvSpPr>
            <p:nvPr/>
          </p:nvSpPr>
          <p:spPr bwMode="auto">
            <a:xfrm>
              <a:off x="4734761" y="5370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3" name="Line 48"/>
            <p:cNvSpPr>
              <a:spLocks noChangeShapeType="1"/>
            </p:cNvSpPr>
            <p:nvPr/>
          </p:nvSpPr>
          <p:spPr bwMode="auto">
            <a:xfrm>
              <a:off x="4549024" y="5478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4" name="Line 49"/>
            <p:cNvSpPr>
              <a:spLocks noChangeShapeType="1"/>
            </p:cNvSpPr>
            <p:nvPr/>
          </p:nvSpPr>
          <p:spPr bwMode="auto">
            <a:xfrm>
              <a:off x="6492124" y="45878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5" name="Line 50"/>
            <p:cNvSpPr>
              <a:spLocks noChangeShapeType="1"/>
            </p:cNvSpPr>
            <p:nvPr/>
          </p:nvSpPr>
          <p:spPr bwMode="auto">
            <a:xfrm>
              <a:off x="6306386" y="4694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9" name="Line 51"/>
            <p:cNvSpPr>
              <a:spLocks noChangeShapeType="1"/>
            </p:cNvSpPr>
            <p:nvPr/>
          </p:nvSpPr>
          <p:spPr bwMode="auto">
            <a:xfrm>
              <a:off x="6120649" y="4802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0" name="Line 52"/>
            <p:cNvSpPr>
              <a:spLocks noChangeShapeType="1"/>
            </p:cNvSpPr>
            <p:nvPr/>
          </p:nvSpPr>
          <p:spPr bwMode="auto">
            <a:xfrm>
              <a:off x="5934911" y="49085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1" name="Line 53"/>
            <p:cNvSpPr>
              <a:spLocks noChangeShapeType="1"/>
            </p:cNvSpPr>
            <p:nvPr/>
          </p:nvSpPr>
          <p:spPr bwMode="auto">
            <a:xfrm>
              <a:off x="5749174" y="50165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2" name="Line 54"/>
            <p:cNvSpPr>
              <a:spLocks noChangeShapeType="1"/>
            </p:cNvSpPr>
            <p:nvPr/>
          </p:nvSpPr>
          <p:spPr bwMode="auto">
            <a:xfrm>
              <a:off x="5563436" y="51228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3" name="Line 55"/>
            <p:cNvSpPr>
              <a:spLocks noChangeShapeType="1"/>
            </p:cNvSpPr>
            <p:nvPr/>
          </p:nvSpPr>
          <p:spPr bwMode="auto">
            <a:xfrm>
              <a:off x="5377699" y="52292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4" name="Line 56"/>
            <p:cNvSpPr>
              <a:spLocks noChangeShapeType="1"/>
            </p:cNvSpPr>
            <p:nvPr/>
          </p:nvSpPr>
          <p:spPr bwMode="auto">
            <a:xfrm>
              <a:off x="5191961" y="53371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5" name="Line 57"/>
            <p:cNvSpPr>
              <a:spLocks noChangeShapeType="1"/>
            </p:cNvSpPr>
            <p:nvPr/>
          </p:nvSpPr>
          <p:spPr bwMode="auto">
            <a:xfrm>
              <a:off x="5007811" y="5443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6" name="Line 58"/>
            <p:cNvSpPr>
              <a:spLocks noChangeShapeType="1"/>
            </p:cNvSpPr>
            <p:nvPr/>
          </p:nvSpPr>
          <p:spPr bwMode="auto">
            <a:xfrm>
              <a:off x="4822074" y="55514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7" name="Line 59"/>
            <p:cNvSpPr>
              <a:spLocks noChangeShapeType="1"/>
            </p:cNvSpPr>
            <p:nvPr/>
          </p:nvSpPr>
          <p:spPr bwMode="auto">
            <a:xfrm>
              <a:off x="6763586" y="46609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8" name="Line 60"/>
            <p:cNvSpPr>
              <a:spLocks noChangeShapeType="1"/>
            </p:cNvSpPr>
            <p:nvPr/>
          </p:nvSpPr>
          <p:spPr bwMode="auto">
            <a:xfrm>
              <a:off x="6577849" y="47672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9" name="Line 61"/>
            <p:cNvSpPr>
              <a:spLocks noChangeShapeType="1"/>
            </p:cNvSpPr>
            <p:nvPr/>
          </p:nvSpPr>
          <p:spPr bwMode="auto">
            <a:xfrm>
              <a:off x="6392111" y="4875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0" name="Line 62"/>
            <p:cNvSpPr>
              <a:spLocks noChangeShapeType="1"/>
            </p:cNvSpPr>
            <p:nvPr/>
          </p:nvSpPr>
          <p:spPr bwMode="auto">
            <a:xfrm>
              <a:off x="6207961" y="49815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1" name="Line 63"/>
            <p:cNvSpPr>
              <a:spLocks noChangeShapeType="1"/>
            </p:cNvSpPr>
            <p:nvPr/>
          </p:nvSpPr>
          <p:spPr bwMode="auto">
            <a:xfrm>
              <a:off x="6022224" y="50895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2" name="Line 64"/>
            <p:cNvSpPr>
              <a:spLocks noChangeShapeType="1"/>
            </p:cNvSpPr>
            <p:nvPr/>
          </p:nvSpPr>
          <p:spPr bwMode="auto">
            <a:xfrm>
              <a:off x="5836486" y="51958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3" name="Line 65"/>
            <p:cNvSpPr>
              <a:spLocks noChangeShapeType="1"/>
            </p:cNvSpPr>
            <p:nvPr/>
          </p:nvSpPr>
          <p:spPr bwMode="auto">
            <a:xfrm>
              <a:off x="5650749" y="5302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4" name="Line 66"/>
            <p:cNvSpPr>
              <a:spLocks noChangeShapeType="1"/>
            </p:cNvSpPr>
            <p:nvPr/>
          </p:nvSpPr>
          <p:spPr bwMode="auto">
            <a:xfrm>
              <a:off x="5465011" y="54102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5" name="Line 67"/>
            <p:cNvSpPr>
              <a:spLocks noChangeShapeType="1"/>
            </p:cNvSpPr>
            <p:nvPr/>
          </p:nvSpPr>
          <p:spPr bwMode="auto">
            <a:xfrm>
              <a:off x="5279274" y="5516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6" name="Line 68"/>
            <p:cNvSpPr>
              <a:spLocks noChangeShapeType="1"/>
            </p:cNvSpPr>
            <p:nvPr/>
          </p:nvSpPr>
          <p:spPr bwMode="auto">
            <a:xfrm>
              <a:off x="5093536" y="5624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7" name="Line 69"/>
            <p:cNvSpPr>
              <a:spLocks noChangeShapeType="1"/>
            </p:cNvSpPr>
            <p:nvPr/>
          </p:nvSpPr>
          <p:spPr bwMode="auto">
            <a:xfrm>
              <a:off x="7036636" y="47339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8" name="Line 70"/>
            <p:cNvSpPr>
              <a:spLocks noChangeShapeType="1"/>
            </p:cNvSpPr>
            <p:nvPr/>
          </p:nvSpPr>
          <p:spPr bwMode="auto">
            <a:xfrm>
              <a:off x="6850899" y="48402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9" name="Line 71"/>
            <p:cNvSpPr>
              <a:spLocks noChangeShapeType="1"/>
            </p:cNvSpPr>
            <p:nvPr/>
          </p:nvSpPr>
          <p:spPr bwMode="auto">
            <a:xfrm>
              <a:off x="6665161" y="4948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0" name="Line 72"/>
            <p:cNvSpPr>
              <a:spLocks noChangeShapeType="1"/>
            </p:cNvSpPr>
            <p:nvPr/>
          </p:nvSpPr>
          <p:spPr bwMode="auto">
            <a:xfrm>
              <a:off x="6479424" y="50546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1" name="Line 73"/>
            <p:cNvSpPr>
              <a:spLocks noChangeShapeType="1"/>
            </p:cNvSpPr>
            <p:nvPr/>
          </p:nvSpPr>
          <p:spPr bwMode="auto">
            <a:xfrm>
              <a:off x="6293686" y="516255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2" name="Line 74"/>
            <p:cNvSpPr>
              <a:spLocks noChangeShapeType="1"/>
            </p:cNvSpPr>
            <p:nvPr/>
          </p:nvSpPr>
          <p:spPr bwMode="auto">
            <a:xfrm>
              <a:off x="6107949" y="52689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3" name="Line 75"/>
            <p:cNvSpPr>
              <a:spLocks noChangeShapeType="1"/>
            </p:cNvSpPr>
            <p:nvPr/>
          </p:nvSpPr>
          <p:spPr bwMode="auto">
            <a:xfrm>
              <a:off x="5923799" y="5375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4" name="Line 76"/>
            <p:cNvSpPr>
              <a:spLocks noChangeShapeType="1"/>
            </p:cNvSpPr>
            <p:nvPr/>
          </p:nvSpPr>
          <p:spPr bwMode="auto">
            <a:xfrm>
              <a:off x="5738061" y="54832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5" name="Line 77"/>
            <p:cNvSpPr>
              <a:spLocks noChangeShapeType="1"/>
            </p:cNvSpPr>
            <p:nvPr/>
          </p:nvSpPr>
          <p:spPr bwMode="auto">
            <a:xfrm>
              <a:off x="5552324" y="55895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6" name="Line 78"/>
            <p:cNvSpPr>
              <a:spLocks noChangeShapeType="1"/>
            </p:cNvSpPr>
            <p:nvPr/>
          </p:nvSpPr>
          <p:spPr bwMode="auto">
            <a:xfrm>
              <a:off x="5366586" y="5697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7" name="Line 79"/>
            <p:cNvSpPr>
              <a:spLocks noChangeShapeType="1"/>
            </p:cNvSpPr>
            <p:nvPr/>
          </p:nvSpPr>
          <p:spPr bwMode="auto">
            <a:xfrm>
              <a:off x="7308099" y="48069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8" name="Line 80"/>
            <p:cNvSpPr>
              <a:spLocks noChangeShapeType="1"/>
            </p:cNvSpPr>
            <p:nvPr/>
          </p:nvSpPr>
          <p:spPr bwMode="auto">
            <a:xfrm>
              <a:off x="7122361" y="49133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9" name="Line 81"/>
            <p:cNvSpPr>
              <a:spLocks noChangeShapeType="1"/>
            </p:cNvSpPr>
            <p:nvPr/>
          </p:nvSpPr>
          <p:spPr bwMode="auto">
            <a:xfrm>
              <a:off x="6936624" y="50212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0" name="Line 82"/>
            <p:cNvSpPr>
              <a:spLocks noChangeShapeType="1"/>
            </p:cNvSpPr>
            <p:nvPr/>
          </p:nvSpPr>
          <p:spPr bwMode="auto">
            <a:xfrm>
              <a:off x="6752474" y="51276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1" name="Line 83"/>
            <p:cNvSpPr>
              <a:spLocks noChangeShapeType="1"/>
            </p:cNvSpPr>
            <p:nvPr/>
          </p:nvSpPr>
          <p:spPr bwMode="auto">
            <a:xfrm>
              <a:off x="6566736" y="5233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2" name="Line 84"/>
            <p:cNvSpPr>
              <a:spLocks noChangeShapeType="1"/>
            </p:cNvSpPr>
            <p:nvPr/>
          </p:nvSpPr>
          <p:spPr bwMode="auto">
            <a:xfrm>
              <a:off x="6380999" y="53419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3" name="Line 85"/>
            <p:cNvSpPr>
              <a:spLocks noChangeShapeType="1"/>
            </p:cNvSpPr>
            <p:nvPr/>
          </p:nvSpPr>
          <p:spPr bwMode="auto">
            <a:xfrm>
              <a:off x="6195261" y="5448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4" name="Line 86"/>
            <p:cNvSpPr>
              <a:spLocks noChangeShapeType="1"/>
            </p:cNvSpPr>
            <p:nvPr/>
          </p:nvSpPr>
          <p:spPr bwMode="auto">
            <a:xfrm>
              <a:off x="6009524" y="5556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5" name="Line 87"/>
            <p:cNvSpPr>
              <a:spLocks noChangeShapeType="1"/>
            </p:cNvSpPr>
            <p:nvPr/>
          </p:nvSpPr>
          <p:spPr bwMode="auto">
            <a:xfrm>
              <a:off x="5823786" y="56626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6" name="Line 88"/>
            <p:cNvSpPr>
              <a:spLocks noChangeShapeType="1"/>
            </p:cNvSpPr>
            <p:nvPr/>
          </p:nvSpPr>
          <p:spPr bwMode="auto">
            <a:xfrm>
              <a:off x="5638049" y="5770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7" name="Line 89"/>
            <p:cNvSpPr>
              <a:spLocks noChangeShapeType="1"/>
            </p:cNvSpPr>
            <p:nvPr/>
          </p:nvSpPr>
          <p:spPr bwMode="auto">
            <a:xfrm>
              <a:off x="7581149" y="48799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8" name="Line 90"/>
            <p:cNvSpPr>
              <a:spLocks noChangeShapeType="1"/>
            </p:cNvSpPr>
            <p:nvPr/>
          </p:nvSpPr>
          <p:spPr bwMode="auto">
            <a:xfrm>
              <a:off x="7395411" y="49863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9" name="Line 91"/>
            <p:cNvSpPr>
              <a:spLocks noChangeShapeType="1"/>
            </p:cNvSpPr>
            <p:nvPr/>
          </p:nvSpPr>
          <p:spPr bwMode="auto">
            <a:xfrm>
              <a:off x="7209674" y="5092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0" name="Line 92"/>
            <p:cNvSpPr>
              <a:spLocks noChangeShapeType="1"/>
            </p:cNvSpPr>
            <p:nvPr/>
          </p:nvSpPr>
          <p:spPr bwMode="auto">
            <a:xfrm>
              <a:off x="7023936" y="52006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1" name="Line 93"/>
            <p:cNvSpPr>
              <a:spLocks noChangeShapeType="1"/>
            </p:cNvSpPr>
            <p:nvPr/>
          </p:nvSpPr>
          <p:spPr bwMode="auto">
            <a:xfrm>
              <a:off x="6838199" y="5307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2" name="Line 94"/>
            <p:cNvSpPr>
              <a:spLocks noChangeShapeType="1"/>
            </p:cNvSpPr>
            <p:nvPr/>
          </p:nvSpPr>
          <p:spPr bwMode="auto">
            <a:xfrm>
              <a:off x="6652461" y="54149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3" name="Line 95"/>
            <p:cNvSpPr>
              <a:spLocks noChangeShapeType="1"/>
            </p:cNvSpPr>
            <p:nvPr/>
          </p:nvSpPr>
          <p:spPr bwMode="auto">
            <a:xfrm>
              <a:off x="6468311" y="55213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4" name="Line 96"/>
            <p:cNvSpPr>
              <a:spLocks noChangeShapeType="1"/>
            </p:cNvSpPr>
            <p:nvPr/>
          </p:nvSpPr>
          <p:spPr bwMode="auto">
            <a:xfrm>
              <a:off x="6282574" y="5629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5" name="Line 97"/>
            <p:cNvSpPr>
              <a:spLocks noChangeShapeType="1"/>
            </p:cNvSpPr>
            <p:nvPr/>
          </p:nvSpPr>
          <p:spPr bwMode="auto">
            <a:xfrm>
              <a:off x="6096836" y="57356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6" name="Line 98"/>
            <p:cNvSpPr>
              <a:spLocks noChangeShapeType="1"/>
            </p:cNvSpPr>
            <p:nvPr/>
          </p:nvSpPr>
          <p:spPr bwMode="auto">
            <a:xfrm>
              <a:off x="5911099" y="5843588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7" name="Line 99"/>
            <p:cNvSpPr>
              <a:spLocks noChangeShapeType="1"/>
            </p:cNvSpPr>
            <p:nvPr/>
          </p:nvSpPr>
          <p:spPr bwMode="auto">
            <a:xfrm>
              <a:off x="7852611" y="495300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8" name="Line 100"/>
            <p:cNvSpPr>
              <a:spLocks noChangeShapeType="1"/>
            </p:cNvSpPr>
            <p:nvPr/>
          </p:nvSpPr>
          <p:spPr bwMode="auto">
            <a:xfrm>
              <a:off x="7668461" y="50593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9" name="Line 101"/>
            <p:cNvSpPr>
              <a:spLocks noChangeShapeType="1"/>
            </p:cNvSpPr>
            <p:nvPr/>
          </p:nvSpPr>
          <p:spPr bwMode="auto">
            <a:xfrm>
              <a:off x="7482724" y="5165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0" name="Line 102"/>
            <p:cNvSpPr>
              <a:spLocks noChangeShapeType="1"/>
            </p:cNvSpPr>
            <p:nvPr/>
          </p:nvSpPr>
          <p:spPr bwMode="auto">
            <a:xfrm>
              <a:off x="7296986" y="52736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1" name="Line 103"/>
            <p:cNvSpPr>
              <a:spLocks noChangeShapeType="1"/>
            </p:cNvSpPr>
            <p:nvPr/>
          </p:nvSpPr>
          <p:spPr bwMode="auto">
            <a:xfrm>
              <a:off x="7111249" y="53800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2" name="Line 104"/>
            <p:cNvSpPr>
              <a:spLocks noChangeShapeType="1"/>
            </p:cNvSpPr>
            <p:nvPr/>
          </p:nvSpPr>
          <p:spPr bwMode="auto">
            <a:xfrm>
              <a:off x="6925511" y="5487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3" name="Line 105"/>
            <p:cNvSpPr>
              <a:spLocks noChangeShapeType="1"/>
            </p:cNvSpPr>
            <p:nvPr/>
          </p:nvSpPr>
          <p:spPr bwMode="auto">
            <a:xfrm>
              <a:off x="6739774" y="55943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4" name="Line 106"/>
            <p:cNvSpPr>
              <a:spLocks noChangeShapeType="1"/>
            </p:cNvSpPr>
            <p:nvPr/>
          </p:nvSpPr>
          <p:spPr bwMode="auto">
            <a:xfrm>
              <a:off x="6554036" y="5702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5" name="Line 107"/>
            <p:cNvSpPr>
              <a:spLocks noChangeShapeType="1"/>
            </p:cNvSpPr>
            <p:nvPr/>
          </p:nvSpPr>
          <p:spPr bwMode="auto">
            <a:xfrm>
              <a:off x="6368299" y="58086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6" name="Line 108"/>
            <p:cNvSpPr>
              <a:spLocks noChangeShapeType="1"/>
            </p:cNvSpPr>
            <p:nvPr/>
          </p:nvSpPr>
          <p:spPr bwMode="auto">
            <a:xfrm>
              <a:off x="6184149" y="59150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7" name="Line 109"/>
            <p:cNvSpPr>
              <a:spLocks noChangeShapeType="1"/>
            </p:cNvSpPr>
            <p:nvPr/>
          </p:nvSpPr>
          <p:spPr bwMode="auto">
            <a:xfrm>
              <a:off x="8125661" y="5024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8" name="Line 110"/>
            <p:cNvSpPr>
              <a:spLocks noChangeShapeType="1"/>
            </p:cNvSpPr>
            <p:nvPr/>
          </p:nvSpPr>
          <p:spPr bwMode="auto">
            <a:xfrm>
              <a:off x="7939924" y="51323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9" name="Line 111"/>
            <p:cNvSpPr>
              <a:spLocks noChangeShapeType="1"/>
            </p:cNvSpPr>
            <p:nvPr/>
          </p:nvSpPr>
          <p:spPr bwMode="auto">
            <a:xfrm>
              <a:off x="7754186" y="52387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2" name="Line 112"/>
            <p:cNvSpPr>
              <a:spLocks noChangeShapeType="1"/>
            </p:cNvSpPr>
            <p:nvPr/>
          </p:nvSpPr>
          <p:spPr bwMode="auto">
            <a:xfrm>
              <a:off x="7568449" y="5346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3" name="Line 113"/>
            <p:cNvSpPr>
              <a:spLocks noChangeShapeType="1"/>
            </p:cNvSpPr>
            <p:nvPr/>
          </p:nvSpPr>
          <p:spPr bwMode="auto">
            <a:xfrm>
              <a:off x="7382711" y="54530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4" name="Line 114"/>
            <p:cNvSpPr>
              <a:spLocks noChangeShapeType="1"/>
            </p:cNvSpPr>
            <p:nvPr/>
          </p:nvSpPr>
          <p:spPr bwMode="auto">
            <a:xfrm>
              <a:off x="7196974" y="5561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5" name="Line 115"/>
            <p:cNvSpPr>
              <a:spLocks noChangeShapeType="1"/>
            </p:cNvSpPr>
            <p:nvPr/>
          </p:nvSpPr>
          <p:spPr bwMode="auto">
            <a:xfrm>
              <a:off x="7012824" y="56673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6" name="Line 116"/>
            <p:cNvSpPr>
              <a:spLocks noChangeShapeType="1"/>
            </p:cNvSpPr>
            <p:nvPr/>
          </p:nvSpPr>
          <p:spPr bwMode="auto">
            <a:xfrm>
              <a:off x="6827086" y="5775326"/>
              <a:ext cx="271462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7" name="Line 117"/>
            <p:cNvSpPr>
              <a:spLocks noChangeShapeType="1"/>
            </p:cNvSpPr>
            <p:nvPr/>
          </p:nvSpPr>
          <p:spPr bwMode="auto">
            <a:xfrm>
              <a:off x="6641349" y="58816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8" name="Line 118"/>
            <p:cNvSpPr>
              <a:spLocks noChangeShapeType="1"/>
            </p:cNvSpPr>
            <p:nvPr/>
          </p:nvSpPr>
          <p:spPr bwMode="auto">
            <a:xfrm>
              <a:off x="6455611" y="59880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9" name="Line 119"/>
            <p:cNvSpPr>
              <a:spLocks noChangeShapeType="1"/>
            </p:cNvSpPr>
            <p:nvPr/>
          </p:nvSpPr>
          <p:spPr bwMode="auto">
            <a:xfrm>
              <a:off x="8397124" y="5097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0" name="Line 120"/>
            <p:cNvSpPr>
              <a:spLocks noChangeShapeType="1"/>
            </p:cNvSpPr>
            <p:nvPr/>
          </p:nvSpPr>
          <p:spPr bwMode="auto">
            <a:xfrm>
              <a:off x="8212974" y="520541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1" name="Line 121"/>
            <p:cNvSpPr>
              <a:spLocks noChangeShapeType="1"/>
            </p:cNvSpPr>
            <p:nvPr/>
          </p:nvSpPr>
          <p:spPr bwMode="auto">
            <a:xfrm>
              <a:off x="8027236" y="53117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2" name="Line 122"/>
            <p:cNvSpPr>
              <a:spLocks noChangeShapeType="1"/>
            </p:cNvSpPr>
            <p:nvPr/>
          </p:nvSpPr>
          <p:spPr bwMode="auto">
            <a:xfrm>
              <a:off x="7841499" y="5419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3" name="Line 123"/>
            <p:cNvSpPr>
              <a:spLocks noChangeShapeType="1"/>
            </p:cNvSpPr>
            <p:nvPr/>
          </p:nvSpPr>
          <p:spPr bwMode="auto">
            <a:xfrm>
              <a:off x="7655761" y="55260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4" name="Line 124"/>
            <p:cNvSpPr>
              <a:spLocks noChangeShapeType="1"/>
            </p:cNvSpPr>
            <p:nvPr/>
          </p:nvSpPr>
          <p:spPr bwMode="auto">
            <a:xfrm>
              <a:off x="7470024" y="56340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5" name="Line 125"/>
            <p:cNvSpPr>
              <a:spLocks noChangeShapeType="1"/>
            </p:cNvSpPr>
            <p:nvPr/>
          </p:nvSpPr>
          <p:spPr bwMode="auto">
            <a:xfrm>
              <a:off x="7284286" y="57404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6" name="Line 126"/>
            <p:cNvSpPr>
              <a:spLocks noChangeShapeType="1"/>
            </p:cNvSpPr>
            <p:nvPr/>
          </p:nvSpPr>
          <p:spPr bwMode="auto">
            <a:xfrm>
              <a:off x="7098549" y="58467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7" name="Line 127"/>
            <p:cNvSpPr>
              <a:spLocks noChangeShapeType="1"/>
            </p:cNvSpPr>
            <p:nvPr/>
          </p:nvSpPr>
          <p:spPr bwMode="auto">
            <a:xfrm>
              <a:off x="6912811" y="59547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8" name="Line 128"/>
            <p:cNvSpPr>
              <a:spLocks noChangeShapeType="1"/>
            </p:cNvSpPr>
            <p:nvPr/>
          </p:nvSpPr>
          <p:spPr bwMode="auto">
            <a:xfrm>
              <a:off x="6728661" y="60610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9" name="Freeform 129"/>
            <p:cNvSpPr>
              <a:spLocks/>
            </p:cNvSpPr>
            <p:nvPr/>
          </p:nvSpPr>
          <p:spPr bwMode="auto">
            <a:xfrm flipV="1">
              <a:off x="4375986" y="1666876"/>
              <a:ext cx="3367087" cy="2828925"/>
            </a:xfrm>
            <a:custGeom>
              <a:avLst/>
              <a:gdLst>
                <a:gd name="T0" fmla="*/ 12465 w 12465"/>
                <a:gd name="T1" fmla="*/ 0 h 10478"/>
                <a:gd name="T2" fmla="*/ 7146 w 12465"/>
                <a:gd name="T3" fmla="*/ 10478 h 10478"/>
                <a:gd name="T4" fmla="*/ 0 w 12465"/>
                <a:gd name="T5" fmla="*/ 2179 h 10478"/>
                <a:gd name="T6" fmla="*/ 12465 w 12465"/>
                <a:gd name="T7" fmla="*/ 0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65" h="10478">
                  <a:moveTo>
                    <a:pt x="12465" y="0"/>
                  </a:moveTo>
                  <a:lnTo>
                    <a:pt x="7146" y="10478"/>
                  </a:lnTo>
                  <a:lnTo>
                    <a:pt x="0" y="2179"/>
                  </a:lnTo>
                  <a:lnTo>
                    <a:pt x="12465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0" name="Line 130"/>
            <p:cNvSpPr>
              <a:spLocks noChangeShapeType="1"/>
            </p:cNvSpPr>
            <p:nvPr/>
          </p:nvSpPr>
          <p:spPr bwMode="auto">
            <a:xfrm flipH="1" flipV="1">
              <a:off x="6247649" y="3389313"/>
              <a:ext cx="962025" cy="4921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1" name="Line 131"/>
            <p:cNvSpPr>
              <a:spLocks noChangeShapeType="1"/>
            </p:cNvSpPr>
            <p:nvPr/>
          </p:nvSpPr>
          <p:spPr bwMode="auto">
            <a:xfrm flipH="1" flipV="1">
              <a:off x="4277561" y="2376488"/>
              <a:ext cx="1970087" cy="10128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>
              <a:off x="7209674" y="3881438"/>
              <a:ext cx="0" cy="5207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>
              <a:off x="7209674" y="4402138"/>
              <a:ext cx="0" cy="6905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>
              <a:off x="4277561" y="2376488"/>
              <a:ext cx="0" cy="302895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>
              <a:off x="6306386" y="1666876"/>
              <a:ext cx="0" cy="25781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6" name="Line 136"/>
            <p:cNvSpPr>
              <a:spLocks noChangeShapeType="1"/>
            </p:cNvSpPr>
            <p:nvPr/>
          </p:nvSpPr>
          <p:spPr bwMode="auto">
            <a:xfrm>
              <a:off x="6306386" y="4244976"/>
              <a:ext cx="0" cy="449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7" name="Line 137"/>
            <p:cNvSpPr>
              <a:spLocks noChangeShapeType="1"/>
            </p:cNvSpPr>
            <p:nvPr/>
          </p:nvSpPr>
          <p:spPr bwMode="auto">
            <a:xfrm>
              <a:off x="4375986" y="3906838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8" name="Line 138"/>
            <p:cNvSpPr>
              <a:spLocks noChangeShapeType="1"/>
            </p:cNvSpPr>
            <p:nvPr/>
          </p:nvSpPr>
          <p:spPr bwMode="auto">
            <a:xfrm>
              <a:off x="7743074" y="4495801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59" name="Rectangle 86"/>
            <p:cNvSpPr>
              <a:spLocks noChangeArrowheads="1"/>
            </p:cNvSpPr>
            <p:nvPr/>
          </p:nvSpPr>
          <p:spPr bwMode="auto">
            <a:xfrm>
              <a:off x="6374886" y="1496937"/>
              <a:ext cx="1202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7"/>
            <p:cNvSpPr>
              <a:spLocks noChangeArrowheads="1"/>
            </p:cNvSpPr>
            <p:nvPr/>
          </p:nvSpPr>
          <p:spPr bwMode="auto">
            <a:xfrm>
              <a:off x="4283448" y="3673810"/>
              <a:ext cx="129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256857" y="3799116"/>
              <a:ext cx="2000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9"/>
            <p:cNvSpPr>
              <a:spLocks noChangeArrowheads="1"/>
            </p:cNvSpPr>
            <p:nvPr/>
          </p:nvSpPr>
          <p:spPr bwMode="auto">
            <a:xfrm>
              <a:off x="4084348" y="2211049"/>
              <a:ext cx="1394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Q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9"/>
            <p:cNvSpPr>
              <a:spLocks noChangeArrowheads="1"/>
            </p:cNvSpPr>
            <p:nvPr/>
          </p:nvSpPr>
          <p:spPr bwMode="auto">
            <a:xfrm>
              <a:off x="7179512" y="3850261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4" name="Oval 9"/>
            <p:cNvSpPr>
              <a:spLocks noChangeArrowheads="1"/>
            </p:cNvSpPr>
            <p:nvPr/>
          </p:nvSpPr>
          <p:spPr bwMode="auto">
            <a:xfrm>
              <a:off x="4243872" y="234111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5" name="Text Box 12"/>
            <p:cNvSpPr txBox="1">
              <a:spLocks noChangeArrowheads="1"/>
            </p:cNvSpPr>
            <p:nvPr/>
          </p:nvSpPr>
          <p:spPr bwMode="auto">
            <a:xfrm>
              <a:off x="7731835" y="4262448"/>
              <a:ext cx="5274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 smtClean="0"/>
                <a:t>A</a:t>
              </a:r>
              <a:endParaRPr lang="de-DE" sz="1400" baseline="30000" dirty="0"/>
            </a:p>
          </p:txBody>
        </p:sp>
        <p:sp>
          <p:nvSpPr>
            <p:cNvPr id="166" name="Oval 9"/>
            <p:cNvSpPr>
              <a:spLocks noChangeArrowheads="1"/>
            </p:cNvSpPr>
            <p:nvPr/>
          </p:nvSpPr>
          <p:spPr bwMode="auto">
            <a:xfrm>
              <a:off x="7713438" y="446378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7" name="Oval 9"/>
            <p:cNvSpPr>
              <a:spLocks noChangeArrowheads="1"/>
            </p:cNvSpPr>
            <p:nvPr/>
          </p:nvSpPr>
          <p:spPr bwMode="auto">
            <a:xfrm>
              <a:off x="6273421" y="162427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8" name="Oval 9"/>
            <p:cNvSpPr>
              <a:spLocks noChangeArrowheads="1"/>
            </p:cNvSpPr>
            <p:nvPr/>
          </p:nvSpPr>
          <p:spPr bwMode="auto">
            <a:xfrm>
              <a:off x="4346575" y="3877776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cxnSp>
          <p:nvCxnSpPr>
            <p:cNvPr id="170" name="Gerade Verbindung mit Pfeil 169"/>
            <p:cNvCxnSpPr>
              <a:stCxn id="33" idx="0"/>
            </p:cNvCxnSpPr>
            <p:nvPr/>
          </p:nvCxnSpPr>
          <p:spPr>
            <a:xfrm>
              <a:off x="8670174" y="5170488"/>
              <a:ext cx="405356" cy="108409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1" name="Textfeld 170"/>
            <p:cNvSpPr txBox="1"/>
            <p:nvPr/>
          </p:nvSpPr>
          <p:spPr>
            <a:xfrm>
              <a:off x="8789869" y="4929846"/>
              <a:ext cx="35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y</a:t>
              </a:r>
              <a:endParaRPr lang="de-AT" sz="1400" dirty="0"/>
            </a:p>
          </p:txBody>
        </p:sp>
        <p:cxnSp>
          <p:nvCxnSpPr>
            <p:cNvPr id="174" name="Gerade Verbindung mit Pfeil 173"/>
            <p:cNvCxnSpPr/>
            <p:nvPr/>
          </p:nvCxnSpPr>
          <p:spPr>
            <a:xfrm flipH="1">
              <a:off x="3386181" y="5334274"/>
              <a:ext cx="614833" cy="357341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5" name="Textfeld 174"/>
            <p:cNvSpPr txBox="1"/>
            <p:nvPr/>
          </p:nvSpPr>
          <p:spPr>
            <a:xfrm>
              <a:off x="3221850" y="5414963"/>
              <a:ext cx="688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x</a:t>
              </a:r>
              <a:endParaRPr lang="de-AT" sz="1400" dirty="0"/>
            </a:p>
          </p:txBody>
        </p:sp>
      </p:grpSp>
      <p:sp>
        <p:nvSpPr>
          <p:cNvPr id="194" name="Text Box 12"/>
          <p:cNvSpPr txBox="1">
            <a:spLocks noChangeArrowheads="1"/>
          </p:cNvSpPr>
          <p:nvPr/>
        </p:nvSpPr>
        <p:spPr bwMode="auto">
          <a:xfrm>
            <a:off x="6798685" y="5316541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3162814" y="57581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98" name="Freihandform 197"/>
          <p:cNvSpPr/>
          <p:nvPr/>
        </p:nvSpPr>
        <p:spPr>
          <a:xfrm>
            <a:off x="3462550" y="4924499"/>
            <a:ext cx="4022094" cy="1200548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  <a:gd name="connsiteX0" fmla="*/ 0 w 4918062"/>
              <a:gd name="connsiteY0" fmla="*/ 707477 h 1854972"/>
              <a:gd name="connsiteX1" fmla="*/ 2556365 w 4918062"/>
              <a:gd name="connsiteY1" fmla="*/ 1854972 h 1854972"/>
              <a:gd name="connsiteX2" fmla="*/ 4918062 w 4918062"/>
              <a:gd name="connsiteY2" fmla="*/ 0 h 1854972"/>
              <a:gd name="connsiteX3" fmla="*/ 0 w 4918062"/>
              <a:gd name="connsiteY3" fmla="*/ 707477 h 1854972"/>
              <a:gd name="connsiteX0" fmla="*/ 0 w 2556365"/>
              <a:gd name="connsiteY0" fmla="*/ 492324 h 1639819"/>
              <a:gd name="connsiteX1" fmla="*/ 2556365 w 2556365"/>
              <a:gd name="connsiteY1" fmla="*/ 1639819 h 1639819"/>
              <a:gd name="connsiteX2" fmla="*/ 2313815 w 2556365"/>
              <a:gd name="connsiteY2" fmla="*/ 0 h 1639819"/>
              <a:gd name="connsiteX3" fmla="*/ 0 w 2556365"/>
              <a:gd name="connsiteY3" fmla="*/ 492324 h 1639819"/>
              <a:gd name="connsiteX0" fmla="*/ 0 w 4022094"/>
              <a:gd name="connsiteY0" fmla="*/ 492324 h 1200548"/>
              <a:gd name="connsiteX1" fmla="*/ 4022094 w 4022094"/>
              <a:gd name="connsiteY1" fmla="*/ 1200548 h 1200548"/>
              <a:gd name="connsiteX2" fmla="*/ 2313815 w 4022094"/>
              <a:gd name="connsiteY2" fmla="*/ 0 h 1200548"/>
              <a:gd name="connsiteX3" fmla="*/ 0 w 4022094"/>
              <a:gd name="connsiteY3" fmla="*/ 492324 h 12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094" h="1200548">
                <a:moveTo>
                  <a:pt x="0" y="492324"/>
                </a:moveTo>
                <a:lnTo>
                  <a:pt x="4022094" y="1200548"/>
                </a:lnTo>
                <a:lnTo>
                  <a:pt x="2313815" y="0"/>
                </a:lnTo>
                <a:lnTo>
                  <a:pt x="0" y="4923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7423898" y="6041530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</a:t>
            </a:r>
            <a:endParaRPr lang="de-DE" sz="1400" baseline="30000" dirty="0"/>
          </a:p>
        </p:txBody>
      </p:sp>
      <p:sp>
        <p:nvSpPr>
          <p:cNvPr id="200" name="Text Box 12"/>
          <p:cNvSpPr txBox="1">
            <a:spLocks noChangeArrowheads="1"/>
          </p:cNvSpPr>
          <p:nvPr/>
        </p:nvSpPr>
        <p:spPr bwMode="auto">
          <a:xfrm>
            <a:off x="5712837" y="46194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201" name="Text Box 12"/>
          <p:cNvSpPr txBox="1">
            <a:spLocks noChangeArrowheads="1"/>
          </p:cNvSpPr>
          <p:nvPr/>
        </p:nvSpPr>
        <p:spPr bwMode="auto">
          <a:xfrm>
            <a:off x="3200431" y="515598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5733069" y="4890590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3" name="Oval 9"/>
          <p:cNvSpPr>
            <a:spLocks noChangeArrowheads="1"/>
          </p:cNvSpPr>
          <p:nvPr/>
        </p:nvSpPr>
        <p:spPr bwMode="auto">
          <a:xfrm>
            <a:off x="3444234" y="53835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439490" y="6087804"/>
            <a:ext cx="68795" cy="6879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2092" name="Gerade Verbindung 2091"/>
          <p:cNvCxnSpPr>
            <a:stCxn id="53" idx="0"/>
            <a:endCxn id="1059" idx="1"/>
          </p:cNvCxnSpPr>
          <p:nvPr/>
        </p:nvCxnSpPr>
        <p:spPr>
          <a:xfrm flipV="1">
            <a:off x="3356950" y="5388918"/>
            <a:ext cx="3486265" cy="371843"/>
          </a:xfrm>
          <a:prstGeom prst="line">
            <a:avLst/>
          </a:pr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6809143" y="535046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7" name="Oval 9"/>
          <p:cNvSpPr>
            <a:spLocks noChangeArrowheads="1"/>
          </p:cNvSpPr>
          <p:nvPr/>
        </p:nvSpPr>
        <p:spPr bwMode="auto">
          <a:xfrm>
            <a:off x="3321827" y="5734866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8" name="Line 92"/>
          <p:cNvSpPr>
            <a:spLocks noChangeShapeType="1"/>
          </p:cNvSpPr>
          <p:nvPr/>
        </p:nvSpPr>
        <p:spPr bwMode="auto">
          <a:xfrm>
            <a:off x="5017975" y="2643613"/>
            <a:ext cx="0" cy="188459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9" name="Textfeld 208"/>
          <p:cNvSpPr txBox="1"/>
          <p:nvPr/>
        </p:nvSpPr>
        <p:spPr>
          <a:xfrm>
            <a:off x="5025648" y="2516622"/>
            <a:ext cx="326262" cy="3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79" grpId="0"/>
      <p:bldP spid="194" grpId="0"/>
      <p:bldP spid="195" grpId="0"/>
      <p:bldP spid="198" grpId="0" animBg="1"/>
      <p:bldP spid="199" grpId="0"/>
      <p:bldP spid="200" grpId="0"/>
      <p:bldP spid="201" grpId="0"/>
      <p:bldP spid="202" grpId="0" animBg="1"/>
      <p:bldP spid="203" grpId="0" animBg="1"/>
      <p:bldP spid="204" grpId="0" animBg="1"/>
      <p:bldP spid="196" grpId="0" animBg="1"/>
      <p:bldP spid="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Line 92"/>
          <p:cNvSpPr>
            <a:spLocks noChangeShapeType="1"/>
          </p:cNvSpPr>
          <p:nvPr/>
        </p:nvSpPr>
        <p:spPr bwMode="auto">
          <a:xfrm>
            <a:off x="5017975" y="2643613"/>
            <a:ext cx="0" cy="188459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7" name="Textfeld 206"/>
          <p:cNvSpPr txBox="1"/>
          <p:nvPr/>
        </p:nvSpPr>
        <p:spPr>
          <a:xfrm>
            <a:off x="5025648" y="2516622"/>
            <a:ext cx="326262" cy="3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205" name="Freihandform 204"/>
          <p:cNvSpPr/>
          <p:nvPr/>
        </p:nvSpPr>
        <p:spPr>
          <a:xfrm>
            <a:off x="3356146" y="2162682"/>
            <a:ext cx="3488921" cy="3609385"/>
          </a:xfrm>
          <a:custGeom>
            <a:avLst/>
            <a:gdLst>
              <a:gd name="connsiteX0" fmla="*/ 0 w 465615"/>
              <a:gd name="connsiteY0" fmla="*/ 0 h 3640770"/>
              <a:gd name="connsiteX1" fmla="*/ 5610 w 465615"/>
              <a:gd name="connsiteY1" fmla="*/ 2675882 h 3640770"/>
              <a:gd name="connsiteX2" fmla="*/ 465615 w 465615"/>
              <a:gd name="connsiteY2" fmla="*/ 3640770 h 3640770"/>
              <a:gd name="connsiteX3" fmla="*/ 465615 w 465615"/>
              <a:gd name="connsiteY3" fmla="*/ 3079788 h 3640770"/>
              <a:gd name="connsiteX4" fmla="*/ 0 w 465615"/>
              <a:gd name="connsiteY4" fmla="*/ 0 h 3640770"/>
              <a:gd name="connsiteX0" fmla="*/ 175346 w 460005"/>
              <a:gd name="connsiteY0" fmla="*/ 0 h 3980114"/>
              <a:gd name="connsiteX1" fmla="*/ 0 w 460005"/>
              <a:gd name="connsiteY1" fmla="*/ 3015226 h 3980114"/>
              <a:gd name="connsiteX2" fmla="*/ 460005 w 460005"/>
              <a:gd name="connsiteY2" fmla="*/ 3980114 h 3980114"/>
              <a:gd name="connsiteX3" fmla="*/ 460005 w 460005"/>
              <a:gd name="connsiteY3" fmla="*/ 3419132 h 3980114"/>
              <a:gd name="connsiteX4" fmla="*/ 175346 w 460005"/>
              <a:gd name="connsiteY4" fmla="*/ 0 h 3980114"/>
              <a:gd name="connsiteX0" fmla="*/ 175346 w 619536"/>
              <a:gd name="connsiteY0" fmla="*/ 0 h 3980114"/>
              <a:gd name="connsiteX1" fmla="*/ 0 w 619536"/>
              <a:gd name="connsiteY1" fmla="*/ 3015226 h 3980114"/>
              <a:gd name="connsiteX2" fmla="*/ 460005 w 619536"/>
              <a:gd name="connsiteY2" fmla="*/ 3980114 h 3980114"/>
              <a:gd name="connsiteX3" fmla="*/ 619536 w 619536"/>
              <a:gd name="connsiteY3" fmla="*/ 3036492 h 3980114"/>
              <a:gd name="connsiteX4" fmla="*/ 175346 w 619536"/>
              <a:gd name="connsiteY4" fmla="*/ 0 h 3980114"/>
              <a:gd name="connsiteX0" fmla="*/ 8677 w 452867"/>
              <a:gd name="connsiteY0" fmla="*/ 0 h 3980114"/>
              <a:gd name="connsiteX1" fmla="*/ 0 w 452867"/>
              <a:gd name="connsiteY1" fmla="*/ 2620912 h 3980114"/>
              <a:gd name="connsiteX2" fmla="*/ 293336 w 452867"/>
              <a:gd name="connsiteY2" fmla="*/ 3980114 h 3980114"/>
              <a:gd name="connsiteX3" fmla="*/ 452867 w 452867"/>
              <a:gd name="connsiteY3" fmla="*/ 3036492 h 3980114"/>
              <a:gd name="connsiteX4" fmla="*/ 8677 w 452867"/>
              <a:gd name="connsiteY4" fmla="*/ 0 h 3980114"/>
              <a:gd name="connsiteX0" fmla="*/ 8677 w 452867"/>
              <a:gd name="connsiteY0" fmla="*/ 0 h 3545809"/>
              <a:gd name="connsiteX1" fmla="*/ 0 w 452867"/>
              <a:gd name="connsiteY1" fmla="*/ 2620912 h 3545809"/>
              <a:gd name="connsiteX2" fmla="*/ 450486 w 452867"/>
              <a:gd name="connsiteY2" fmla="*/ 3545809 h 3545809"/>
              <a:gd name="connsiteX3" fmla="*/ 452867 w 452867"/>
              <a:gd name="connsiteY3" fmla="*/ 3036492 h 3545809"/>
              <a:gd name="connsiteX4" fmla="*/ 8677 w 452867"/>
              <a:gd name="connsiteY4" fmla="*/ 0 h 3545809"/>
              <a:gd name="connsiteX0" fmla="*/ 27727 w 452867"/>
              <a:gd name="connsiteY0" fmla="*/ 0 h 3098134"/>
              <a:gd name="connsiteX1" fmla="*/ 0 w 452867"/>
              <a:gd name="connsiteY1" fmla="*/ 2173237 h 3098134"/>
              <a:gd name="connsiteX2" fmla="*/ 450486 w 452867"/>
              <a:gd name="connsiteY2" fmla="*/ 3098134 h 3098134"/>
              <a:gd name="connsiteX3" fmla="*/ 452867 w 452867"/>
              <a:gd name="connsiteY3" fmla="*/ 2588817 h 3098134"/>
              <a:gd name="connsiteX4" fmla="*/ 27727 w 452867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38684"/>
              <a:gd name="connsiteY0" fmla="*/ 0 h 2488534"/>
              <a:gd name="connsiteX1" fmla="*/ 0 w 2038684"/>
              <a:gd name="connsiteY1" fmla="*/ 2173237 h 2488534"/>
              <a:gd name="connsiteX2" fmla="*/ 2038655 w 2038684"/>
              <a:gd name="connsiteY2" fmla="*/ 2488534 h 2488534"/>
              <a:gd name="connsiteX3" fmla="*/ 2024994 w 2038684"/>
              <a:gd name="connsiteY3" fmla="*/ 1567470 h 2488534"/>
              <a:gd name="connsiteX4" fmla="*/ 27727 w 2038684"/>
              <a:gd name="connsiteY4" fmla="*/ 0 h 2488534"/>
              <a:gd name="connsiteX0" fmla="*/ 17032 w 2027989"/>
              <a:gd name="connsiteY0" fmla="*/ 0 h 3617027"/>
              <a:gd name="connsiteX1" fmla="*/ 0 w 2027989"/>
              <a:gd name="connsiteY1" fmla="*/ 3617027 h 3617027"/>
              <a:gd name="connsiteX2" fmla="*/ 2027960 w 2027989"/>
              <a:gd name="connsiteY2" fmla="*/ 2488534 h 3617027"/>
              <a:gd name="connsiteX3" fmla="*/ 2014299 w 2027989"/>
              <a:gd name="connsiteY3" fmla="*/ 1567470 h 3617027"/>
              <a:gd name="connsiteX4" fmla="*/ 17032 w 2027989"/>
              <a:gd name="connsiteY4" fmla="*/ 0 h 3617027"/>
              <a:gd name="connsiteX0" fmla="*/ 990 w 2027989"/>
              <a:gd name="connsiteY0" fmla="*/ 0 h 3643764"/>
              <a:gd name="connsiteX1" fmla="*/ 0 w 2027989"/>
              <a:gd name="connsiteY1" fmla="*/ 3643764 h 3643764"/>
              <a:gd name="connsiteX2" fmla="*/ 2027960 w 2027989"/>
              <a:gd name="connsiteY2" fmla="*/ 2515271 h 3643764"/>
              <a:gd name="connsiteX3" fmla="*/ 2014299 w 2027989"/>
              <a:gd name="connsiteY3" fmla="*/ 1594207 h 3643764"/>
              <a:gd name="connsiteX4" fmla="*/ 990 w 2027989"/>
              <a:gd name="connsiteY4" fmla="*/ 0 h 3643764"/>
              <a:gd name="connsiteX0" fmla="*/ 8134 w 2035133"/>
              <a:gd name="connsiteY0" fmla="*/ 0 h 3622332"/>
              <a:gd name="connsiteX1" fmla="*/ 0 w 2035133"/>
              <a:gd name="connsiteY1" fmla="*/ 3622332 h 3622332"/>
              <a:gd name="connsiteX2" fmla="*/ 2035104 w 2035133"/>
              <a:gd name="connsiteY2" fmla="*/ 2515271 h 3622332"/>
              <a:gd name="connsiteX3" fmla="*/ 2021443 w 2035133"/>
              <a:gd name="connsiteY3" fmla="*/ 1594207 h 3622332"/>
              <a:gd name="connsiteX4" fmla="*/ 8134 w 2035133"/>
              <a:gd name="connsiteY4" fmla="*/ 0 h 3622332"/>
              <a:gd name="connsiteX0" fmla="*/ 8134 w 2058928"/>
              <a:gd name="connsiteY0" fmla="*/ 0 h 3691353"/>
              <a:gd name="connsiteX1" fmla="*/ 0 w 2058928"/>
              <a:gd name="connsiteY1" fmla="*/ 3622332 h 3691353"/>
              <a:gd name="connsiteX2" fmla="*/ 2058917 w 2058928"/>
              <a:gd name="connsiteY2" fmla="*/ 3577308 h 3691353"/>
              <a:gd name="connsiteX3" fmla="*/ 2021443 w 2058928"/>
              <a:gd name="connsiteY3" fmla="*/ 1594207 h 3691353"/>
              <a:gd name="connsiteX4" fmla="*/ 8134 w 2058928"/>
              <a:gd name="connsiteY4" fmla="*/ 0 h 3691353"/>
              <a:gd name="connsiteX0" fmla="*/ 8134 w 2628036"/>
              <a:gd name="connsiteY0" fmla="*/ 0 h 5125498"/>
              <a:gd name="connsiteX1" fmla="*/ 0 w 2628036"/>
              <a:gd name="connsiteY1" fmla="*/ 3622332 h 5125498"/>
              <a:gd name="connsiteX2" fmla="*/ 2628036 w 2628036"/>
              <a:gd name="connsiteY2" fmla="*/ 5082258 h 5125498"/>
              <a:gd name="connsiteX3" fmla="*/ 2021443 w 2628036"/>
              <a:gd name="connsiteY3" fmla="*/ 1594207 h 5125498"/>
              <a:gd name="connsiteX4" fmla="*/ 8134 w 2628036"/>
              <a:gd name="connsiteY4" fmla="*/ 0 h 5125498"/>
              <a:gd name="connsiteX0" fmla="*/ 8134 w 2628036"/>
              <a:gd name="connsiteY0" fmla="*/ 0 h 5082258"/>
              <a:gd name="connsiteX1" fmla="*/ 0 w 2628036"/>
              <a:gd name="connsiteY1" fmla="*/ 3622332 h 5082258"/>
              <a:gd name="connsiteX2" fmla="*/ 2628036 w 2628036"/>
              <a:gd name="connsiteY2" fmla="*/ 5082258 h 5082258"/>
              <a:gd name="connsiteX3" fmla="*/ 2021443 w 2628036"/>
              <a:gd name="connsiteY3" fmla="*/ 1594207 h 5082258"/>
              <a:gd name="connsiteX4" fmla="*/ 8134 w 2628036"/>
              <a:gd name="connsiteY4" fmla="*/ 0 h 5082258"/>
              <a:gd name="connsiteX0" fmla="*/ 8134 w 2623273"/>
              <a:gd name="connsiteY0" fmla="*/ 0 h 5087021"/>
              <a:gd name="connsiteX1" fmla="*/ 0 w 2623273"/>
              <a:gd name="connsiteY1" fmla="*/ 3622332 h 5087021"/>
              <a:gd name="connsiteX2" fmla="*/ 2623273 w 2623273"/>
              <a:gd name="connsiteY2" fmla="*/ 5087021 h 5087021"/>
              <a:gd name="connsiteX3" fmla="*/ 2021443 w 2623273"/>
              <a:gd name="connsiteY3" fmla="*/ 1594207 h 5087021"/>
              <a:gd name="connsiteX4" fmla="*/ 8134 w 2623273"/>
              <a:gd name="connsiteY4" fmla="*/ 0 h 5087021"/>
              <a:gd name="connsiteX0" fmla="*/ 990 w 2616129"/>
              <a:gd name="connsiteY0" fmla="*/ 0 h 5087021"/>
              <a:gd name="connsiteX1" fmla="*/ 0 w 2616129"/>
              <a:gd name="connsiteY1" fmla="*/ 3612807 h 5087021"/>
              <a:gd name="connsiteX2" fmla="*/ 2616129 w 2616129"/>
              <a:gd name="connsiteY2" fmla="*/ 5087021 h 5087021"/>
              <a:gd name="connsiteX3" fmla="*/ 2014299 w 2616129"/>
              <a:gd name="connsiteY3" fmla="*/ 1594207 h 5087021"/>
              <a:gd name="connsiteX4" fmla="*/ 990 w 2616129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019062 w 2620892"/>
              <a:gd name="connsiteY3" fmla="*/ 1594207 h 5087021"/>
              <a:gd name="connsiteX4" fmla="*/ 5753 w 2620892"/>
              <a:gd name="connsiteY4" fmla="*/ 0 h 5087021"/>
              <a:gd name="connsiteX0" fmla="*/ 5753 w 2621004"/>
              <a:gd name="connsiteY0" fmla="*/ 0 h 5087021"/>
              <a:gd name="connsiteX1" fmla="*/ 0 w 2621004"/>
              <a:gd name="connsiteY1" fmla="*/ 3608044 h 5087021"/>
              <a:gd name="connsiteX2" fmla="*/ 2620892 w 2621004"/>
              <a:gd name="connsiteY2" fmla="*/ 5087021 h 5087021"/>
              <a:gd name="connsiteX3" fmla="*/ 2618766 w 2621004"/>
              <a:gd name="connsiteY3" fmla="*/ 4129589 h 5087021"/>
              <a:gd name="connsiteX4" fmla="*/ 5753 w 2621004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618766 w 2620892"/>
              <a:gd name="connsiteY3" fmla="*/ 4129589 h 5087021"/>
              <a:gd name="connsiteX4" fmla="*/ 5753 w 2620892"/>
              <a:gd name="connsiteY4" fmla="*/ 0 h 5087021"/>
              <a:gd name="connsiteX0" fmla="*/ 456 w 2627470"/>
              <a:gd name="connsiteY0" fmla="*/ 0 h 5294839"/>
              <a:gd name="connsiteX1" fmla="*/ 6578 w 2627470"/>
              <a:gd name="connsiteY1" fmla="*/ 3815862 h 5294839"/>
              <a:gd name="connsiteX2" fmla="*/ 2627470 w 2627470"/>
              <a:gd name="connsiteY2" fmla="*/ 5294839 h 5294839"/>
              <a:gd name="connsiteX3" fmla="*/ 2625344 w 2627470"/>
              <a:gd name="connsiteY3" fmla="*/ 4337407 h 5294839"/>
              <a:gd name="connsiteX4" fmla="*/ 456 w 2627470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37407 h 5294839"/>
              <a:gd name="connsiteX4" fmla="*/ 0 w 2627014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23120 h 5294839"/>
              <a:gd name="connsiteX4" fmla="*/ 0 w 2627014"/>
              <a:gd name="connsiteY4" fmla="*/ 0 h 5294839"/>
              <a:gd name="connsiteX0" fmla="*/ 3760 w 2621249"/>
              <a:gd name="connsiteY0" fmla="*/ 0 h 5294839"/>
              <a:gd name="connsiteX1" fmla="*/ 357 w 2621249"/>
              <a:gd name="connsiteY1" fmla="*/ 3815862 h 5294839"/>
              <a:gd name="connsiteX2" fmla="*/ 2621249 w 2621249"/>
              <a:gd name="connsiteY2" fmla="*/ 5294839 h 5294839"/>
              <a:gd name="connsiteX3" fmla="*/ 2619123 w 2621249"/>
              <a:gd name="connsiteY3" fmla="*/ 4323120 h 5294839"/>
              <a:gd name="connsiteX4" fmla="*/ 3760 w 2621249"/>
              <a:gd name="connsiteY4" fmla="*/ 0 h 5294839"/>
              <a:gd name="connsiteX0" fmla="*/ 0 w 2622252"/>
              <a:gd name="connsiteY0" fmla="*/ 0 h 5294839"/>
              <a:gd name="connsiteX1" fmla="*/ 1360 w 2622252"/>
              <a:gd name="connsiteY1" fmla="*/ 3815862 h 5294839"/>
              <a:gd name="connsiteX2" fmla="*/ 2622252 w 2622252"/>
              <a:gd name="connsiteY2" fmla="*/ 5294839 h 5294839"/>
              <a:gd name="connsiteX3" fmla="*/ 2620126 w 2622252"/>
              <a:gd name="connsiteY3" fmla="*/ 4323120 h 5294839"/>
              <a:gd name="connsiteX4" fmla="*/ 0 w 2622252"/>
              <a:gd name="connsiteY4" fmla="*/ 0 h 5294839"/>
              <a:gd name="connsiteX0" fmla="*/ 0 w 2620126"/>
              <a:gd name="connsiteY0" fmla="*/ 0 h 4697530"/>
              <a:gd name="connsiteX1" fmla="*/ 1360 w 2620126"/>
              <a:gd name="connsiteY1" fmla="*/ 3815862 h 4697530"/>
              <a:gd name="connsiteX2" fmla="*/ 1777907 w 2620126"/>
              <a:gd name="connsiteY2" fmla="*/ 4697530 h 4697530"/>
              <a:gd name="connsiteX3" fmla="*/ 2620126 w 2620126"/>
              <a:gd name="connsiteY3" fmla="*/ 4323120 h 4697530"/>
              <a:gd name="connsiteX4" fmla="*/ 0 w 2620126"/>
              <a:gd name="connsiteY4" fmla="*/ 0 h 4697530"/>
              <a:gd name="connsiteX0" fmla="*/ 0 w 1779577"/>
              <a:gd name="connsiteY0" fmla="*/ 0 h 4697530"/>
              <a:gd name="connsiteX1" fmla="*/ 1360 w 1779577"/>
              <a:gd name="connsiteY1" fmla="*/ 3815862 h 4697530"/>
              <a:gd name="connsiteX2" fmla="*/ 1777907 w 1779577"/>
              <a:gd name="connsiteY2" fmla="*/ 4697530 h 4697530"/>
              <a:gd name="connsiteX3" fmla="*/ 1779468 w 1779577"/>
              <a:gd name="connsiteY3" fmla="*/ 3257549 h 4697530"/>
              <a:gd name="connsiteX4" fmla="*/ 0 w 1779577"/>
              <a:gd name="connsiteY4" fmla="*/ 0 h 4697530"/>
              <a:gd name="connsiteX0" fmla="*/ 0 w 1779468"/>
              <a:gd name="connsiteY0" fmla="*/ 0 h 4697530"/>
              <a:gd name="connsiteX1" fmla="*/ 1360 w 1779468"/>
              <a:gd name="connsiteY1" fmla="*/ 3815862 h 4697530"/>
              <a:gd name="connsiteX2" fmla="*/ 1777907 w 1779468"/>
              <a:gd name="connsiteY2" fmla="*/ 4697530 h 4697530"/>
              <a:gd name="connsiteX3" fmla="*/ 1779468 w 1779468"/>
              <a:gd name="connsiteY3" fmla="*/ 3257549 h 4697530"/>
              <a:gd name="connsiteX4" fmla="*/ 0 w 1779468"/>
              <a:gd name="connsiteY4" fmla="*/ 0 h 4697530"/>
              <a:gd name="connsiteX0" fmla="*/ 1112145 w 2891613"/>
              <a:gd name="connsiteY0" fmla="*/ 0 h 5137946"/>
              <a:gd name="connsiteX1" fmla="*/ 2 w 2891613"/>
              <a:gd name="connsiteY1" fmla="*/ 5025230 h 5137946"/>
              <a:gd name="connsiteX2" fmla="*/ 2890052 w 2891613"/>
              <a:gd name="connsiteY2" fmla="*/ 4697530 h 5137946"/>
              <a:gd name="connsiteX3" fmla="*/ 2891613 w 2891613"/>
              <a:gd name="connsiteY3" fmla="*/ 3257549 h 5137946"/>
              <a:gd name="connsiteX4" fmla="*/ 1112145 w 2891613"/>
              <a:gd name="connsiteY4" fmla="*/ 0 h 5137946"/>
              <a:gd name="connsiteX0" fmla="*/ 1709454 w 3488922"/>
              <a:gd name="connsiteY0" fmla="*/ 0 h 5179136"/>
              <a:gd name="connsiteX1" fmla="*/ 1 w 3488922"/>
              <a:gd name="connsiteY1" fmla="*/ 5069476 h 5179136"/>
              <a:gd name="connsiteX2" fmla="*/ 3487361 w 3488922"/>
              <a:gd name="connsiteY2" fmla="*/ 4697530 h 5179136"/>
              <a:gd name="connsiteX3" fmla="*/ 3488922 w 3488922"/>
              <a:gd name="connsiteY3" fmla="*/ 3257549 h 5179136"/>
              <a:gd name="connsiteX4" fmla="*/ 1709454 w 3488922"/>
              <a:gd name="connsiteY4" fmla="*/ 0 h 5179136"/>
              <a:gd name="connsiteX0" fmla="*/ 1709454 w 3488922"/>
              <a:gd name="connsiteY0" fmla="*/ 0 h 5069476"/>
              <a:gd name="connsiteX1" fmla="*/ 1 w 3488922"/>
              <a:gd name="connsiteY1" fmla="*/ 5069476 h 5069476"/>
              <a:gd name="connsiteX2" fmla="*/ 3487361 w 3488922"/>
              <a:gd name="connsiteY2" fmla="*/ 4697530 h 5069476"/>
              <a:gd name="connsiteX3" fmla="*/ 3488922 w 3488922"/>
              <a:gd name="connsiteY3" fmla="*/ 3257549 h 5069476"/>
              <a:gd name="connsiteX4" fmla="*/ 1709454 w 3488922"/>
              <a:gd name="connsiteY4" fmla="*/ 0 h 5069476"/>
              <a:gd name="connsiteX0" fmla="*/ 2733 w 3489327"/>
              <a:gd name="connsiteY0" fmla="*/ 0 h 3609385"/>
              <a:gd name="connsiteX1" fmla="*/ 406 w 3489327"/>
              <a:gd name="connsiteY1" fmla="*/ 3609385 h 3609385"/>
              <a:gd name="connsiteX2" fmla="*/ 3487766 w 3489327"/>
              <a:gd name="connsiteY2" fmla="*/ 3237439 h 3609385"/>
              <a:gd name="connsiteX3" fmla="*/ 3489327 w 3489327"/>
              <a:gd name="connsiteY3" fmla="*/ 1797458 h 3609385"/>
              <a:gd name="connsiteX4" fmla="*/ 2733 w 3489327"/>
              <a:gd name="connsiteY4" fmla="*/ 0 h 3609385"/>
              <a:gd name="connsiteX0" fmla="*/ 2327 w 3488921"/>
              <a:gd name="connsiteY0" fmla="*/ 0 h 3609385"/>
              <a:gd name="connsiteX1" fmla="*/ 0 w 3488921"/>
              <a:gd name="connsiteY1" fmla="*/ 3609385 h 3609385"/>
              <a:gd name="connsiteX2" fmla="*/ 3487360 w 3488921"/>
              <a:gd name="connsiteY2" fmla="*/ 3237439 h 3609385"/>
              <a:gd name="connsiteX3" fmla="*/ 3488921 w 3488921"/>
              <a:gd name="connsiteY3" fmla="*/ 1797458 h 3609385"/>
              <a:gd name="connsiteX4" fmla="*/ 2327 w 3488921"/>
              <a:gd name="connsiteY4" fmla="*/ 0 h 360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8921" h="3609385">
                <a:moveTo>
                  <a:pt x="2327" y="0"/>
                </a:moveTo>
                <a:cubicBezTo>
                  <a:pt x="1551" y="1203128"/>
                  <a:pt x="776" y="2406257"/>
                  <a:pt x="0" y="3609385"/>
                </a:cubicBezTo>
                <a:lnTo>
                  <a:pt x="3487360" y="3237439"/>
                </a:lnTo>
                <a:cubicBezTo>
                  <a:pt x="3487880" y="2757445"/>
                  <a:pt x="3488401" y="2277452"/>
                  <a:pt x="3488921" y="1797458"/>
                </a:cubicBezTo>
                <a:lnTo>
                  <a:pt x="2327" y="0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/>
              <a:t>Beispiel A: Schnitt Gerade - Ebene</a:t>
            </a:r>
            <a:endParaRPr lang="de-AT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45867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im vorliegenden Parallelriss.</a:t>
            </a:r>
          </a:p>
        </p:txBody>
      </p:sp>
      <p:grpSp>
        <p:nvGrpSpPr>
          <p:cNvPr id="2090" name="Gruppieren 2089"/>
          <p:cNvGrpSpPr/>
          <p:nvPr/>
        </p:nvGrpSpPr>
        <p:grpSpPr>
          <a:xfrm>
            <a:off x="2101716" y="1113576"/>
            <a:ext cx="7046960" cy="5513561"/>
            <a:chOff x="3221850" y="1496937"/>
            <a:chExt cx="5926825" cy="4637164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flipV="1">
              <a:off x="4004511" y="43688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7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 flipV="1">
              <a:off x="4277561" y="4441826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 flipV="1">
              <a:off x="4549024" y="45148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 flipV="1">
              <a:off x="4822074" y="45878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 flipV="1">
              <a:off x="5093536" y="46609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2 h 3569"/>
                <a:gd name="T10" fmla="*/ 2747 w 6182"/>
                <a:gd name="T11" fmla="*/ 1586 h 3569"/>
                <a:gd name="T12" fmla="*/ 2060 w 6182"/>
                <a:gd name="T13" fmla="*/ 1189 h 3569"/>
                <a:gd name="T14" fmla="*/ 1373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2"/>
                  </a:lnTo>
                  <a:lnTo>
                    <a:pt x="2747" y="1586"/>
                  </a:lnTo>
                  <a:lnTo>
                    <a:pt x="2060" y="1189"/>
                  </a:lnTo>
                  <a:lnTo>
                    <a:pt x="1373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 flipV="1">
              <a:off x="5366586" y="4733926"/>
              <a:ext cx="1670050" cy="963613"/>
            </a:xfrm>
            <a:custGeom>
              <a:avLst/>
              <a:gdLst>
                <a:gd name="T0" fmla="*/ 6182 w 6182"/>
                <a:gd name="T1" fmla="*/ 3570 h 3570"/>
                <a:gd name="T2" fmla="*/ 5495 w 6182"/>
                <a:gd name="T3" fmla="*/ 3173 h 3570"/>
                <a:gd name="T4" fmla="*/ 4808 w 6182"/>
                <a:gd name="T5" fmla="*/ 2776 h 3570"/>
                <a:gd name="T6" fmla="*/ 4121 w 6182"/>
                <a:gd name="T7" fmla="*/ 2380 h 3570"/>
                <a:gd name="T8" fmla="*/ 3434 w 6182"/>
                <a:gd name="T9" fmla="*/ 1983 h 3570"/>
                <a:gd name="T10" fmla="*/ 2747 w 6182"/>
                <a:gd name="T11" fmla="*/ 1587 h 3570"/>
                <a:gd name="T12" fmla="*/ 2061 w 6182"/>
                <a:gd name="T13" fmla="*/ 1190 h 3570"/>
                <a:gd name="T14" fmla="*/ 1374 w 6182"/>
                <a:gd name="T15" fmla="*/ 794 h 3570"/>
                <a:gd name="T16" fmla="*/ 687 w 6182"/>
                <a:gd name="T17" fmla="*/ 397 h 3570"/>
                <a:gd name="T18" fmla="*/ 0 w 6182"/>
                <a:gd name="T19" fmla="*/ 0 h 3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70">
                  <a:moveTo>
                    <a:pt x="6182" y="3570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1" y="1190"/>
                  </a:lnTo>
                  <a:lnTo>
                    <a:pt x="1374" y="794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 flipV="1">
              <a:off x="5638049" y="48069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7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5" y="1983"/>
                  </a:lnTo>
                  <a:lnTo>
                    <a:pt x="2748" y="1587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 flipV="1">
              <a:off x="5911099" y="48799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9 w 6182"/>
                <a:gd name="T5" fmla="*/ 2776 h 3569"/>
                <a:gd name="T6" fmla="*/ 4122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9" y="2776"/>
                  </a:lnTo>
                  <a:lnTo>
                    <a:pt x="4122" y="2380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 flipV="1">
              <a:off x="6184149" y="4953001"/>
              <a:ext cx="1668462" cy="962025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 flipV="1">
              <a:off x="6455611" y="502443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 flipV="1">
              <a:off x="6728661" y="5097463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flipV="1">
              <a:off x="7000124" y="517048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2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2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5674561" y="43688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488824" y="4475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5303086" y="45831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5117349" y="46894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4931611" y="47974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4745874" y="49037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4561724" y="50117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4375986" y="51181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2" name="Line 27"/>
            <p:cNvSpPr>
              <a:spLocks noChangeShapeType="1"/>
            </p:cNvSpPr>
            <p:nvPr/>
          </p:nvSpPr>
          <p:spPr bwMode="auto">
            <a:xfrm>
              <a:off x="4190249" y="52244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4004511" y="53324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5946024" y="44418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auto">
            <a:xfrm>
              <a:off x="5761874" y="4548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5576136" y="46561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5390399" y="47625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5204661" y="48704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5018924" y="49768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4833186" y="50847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4647449" y="51911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2" name="Line 37"/>
            <p:cNvSpPr>
              <a:spLocks noChangeShapeType="1"/>
            </p:cNvSpPr>
            <p:nvPr/>
          </p:nvSpPr>
          <p:spPr bwMode="auto">
            <a:xfrm>
              <a:off x="4461711" y="52974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3" name="Line 38"/>
            <p:cNvSpPr>
              <a:spLocks noChangeShapeType="1"/>
            </p:cNvSpPr>
            <p:nvPr/>
          </p:nvSpPr>
          <p:spPr bwMode="auto">
            <a:xfrm>
              <a:off x="4277561" y="5405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4" name="Line 39"/>
            <p:cNvSpPr>
              <a:spLocks noChangeShapeType="1"/>
            </p:cNvSpPr>
            <p:nvPr/>
          </p:nvSpPr>
          <p:spPr bwMode="auto">
            <a:xfrm>
              <a:off x="6219074" y="45148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6033336" y="4621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>
              <a:off x="5847599" y="4729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>
              <a:off x="5661861" y="48355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8" name="Line 43"/>
            <p:cNvSpPr>
              <a:spLocks noChangeShapeType="1"/>
            </p:cNvSpPr>
            <p:nvPr/>
          </p:nvSpPr>
          <p:spPr bwMode="auto">
            <a:xfrm>
              <a:off x="5477711" y="49434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5291974" y="50498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5106236" y="51562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4920499" y="526415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2" name="Line 47"/>
            <p:cNvSpPr>
              <a:spLocks noChangeShapeType="1"/>
            </p:cNvSpPr>
            <p:nvPr/>
          </p:nvSpPr>
          <p:spPr bwMode="auto">
            <a:xfrm>
              <a:off x="4734761" y="5370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3" name="Line 48"/>
            <p:cNvSpPr>
              <a:spLocks noChangeShapeType="1"/>
            </p:cNvSpPr>
            <p:nvPr/>
          </p:nvSpPr>
          <p:spPr bwMode="auto">
            <a:xfrm>
              <a:off x="4549024" y="5478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4" name="Line 49"/>
            <p:cNvSpPr>
              <a:spLocks noChangeShapeType="1"/>
            </p:cNvSpPr>
            <p:nvPr/>
          </p:nvSpPr>
          <p:spPr bwMode="auto">
            <a:xfrm>
              <a:off x="6492124" y="45878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5" name="Line 50"/>
            <p:cNvSpPr>
              <a:spLocks noChangeShapeType="1"/>
            </p:cNvSpPr>
            <p:nvPr/>
          </p:nvSpPr>
          <p:spPr bwMode="auto">
            <a:xfrm>
              <a:off x="6306386" y="4694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9" name="Line 51"/>
            <p:cNvSpPr>
              <a:spLocks noChangeShapeType="1"/>
            </p:cNvSpPr>
            <p:nvPr/>
          </p:nvSpPr>
          <p:spPr bwMode="auto">
            <a:xfrm>
              <a:off x="6120649" y="4802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0" name="Line 52"/>
            <p:cNvSpPr>
              <a:spLocks noChangeShapeType="1"/>
            </p:cNvSpPr>
            <p:nvPr/>
          </p:nvSpPr>
          <p:spPr bwMode="auto">
            <a:xfrm>
              <a:off x="5934911" y="49085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1" name="Line 53"/>
            <p:cNvSpPr>
              <a:spLocks noChangeShapeType="1"/>
            </p:cNvSpPr>
            <p:nvPr/>
          </p:nvSpPr>
          <p:spPr bwMode="auto">
            <a:xfrm>
              <a:off x="5749174" y="50165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2" name="Line 54"/>
            <p:cNvSpPr>
              <a:spLocks noChangeShapeType="1"/>
            </p:cNvSpPr>
            <p:nvPr/>
          </p:nvSpPr>
          <p:spPr bwMode="auto">
            <a:xfrm>
              <a:off x="5563436" y="51228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3" name="Line 55"/>
            <p:cNvSpPr>
              <a:spLocks noChangeShapeType="1"/>
            </p:cNvSpPr>
            <p:nvPr/>
          </p:nvSpPr>
          <p:spPr bwMode="auto">
            <a:xfrm>
              <a:off x="5377699" y="52292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4" name="Line 56"/>
            <p:cNvSpPr>
              <a:spLocks noChangeShapeType="1"/>
            </p:cNvSpPr>
            <p:nvPr/>
          </p:nvSpPr>
          <p:spPr bwMode="auto">
            <a:xfrm>
              <a:off x="5191961" y="53371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5" name="Line 57"/>
            <p:cNvSpPr>
              <a:spLocks noChangeShapeType="1"/>
            </p:cNvSpPr>
            <p:nvPr/>
          </p:nvSpPr>
          <p:spPr bwMode="auto">
            <a:xfrm>
              <a:off x="5007811" y="5443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6" name="Line 58"/>
            <p:cNvSpPr>
              <a:spLocks noChangeShapeType="1"/>
            </p:cNvSpPr>
            <p:nvPr/>
          </p:nvSpPr>
          <p:spPr bwMode="auto">
            <a:xfrm>
              <a:off x="4822074" y="55514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7" name="Line 59"/>
            <p:cNvSpPr>
              <a:spLocks noChangeShapeType="1"/>
            </p:cNvSpPr>
            <p:nvPr/>
          </p:nvSpPr>
          <p:spPr bwMode="auto">
            <a:xfrm>
              <a:off x="6763586" y="46609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8" name="Line 60"/>
            <p:cNvSpPr>
              <a:spLocks noChangeShapeType="1"/>
            </p:cNvSpPr>
            <p:nvPr/>
          </p:nvSpPr>
          <p:spPr bwMode="auto">
            <a:xfrm>
              <a:off x="6577849" y="47672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9" name="Line 61"/>
            <p:cNvSpPr>
              <a:spLocks noChangeShapeType="1"/>
            </p:cNvSpPr>
            <p:nvPr/>
          </p:nvSpPr>
          <p:spPr bwMode="auto">
            <a:xfrm>
              <a:off x="6392111" y="4875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0" name="Line 62"/>
            <p:cNvSpPr>
              <a:spLocks noChangeShapeType="1"/>
            </p:cNvSpPr>
            <p:nvPr/>
          </p:nvSpPr>
          <p:spPr bwMode="auto">
            <a:xfrm>
              <a:off x="6207961" y="49815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1" name="Line 63"/>
            <p:cNvSpPr>
              <a:spLocks noChangeShapeType="1"/>
            </p:cNvSpPr>
            <p:nvPr/>
          </p:nvSpPr>
          <p:spPr bwMode="auto">
            <a:xfrm>
              <a:off x="6022224" y="50895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2" name="Line 64"/>
            <p:cNvSpPr>
              <a:spLocks noChangeShapeType="1"/>
            </p:cNvSpPr>
            <p:nvPr/>
          </p:nvSpPr>
          <p:spPr bwMode="auto">
            <a:xfrm>
              <a:off x="5836486" y="51958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3" name="Line 65"/>
            <p:cNvSpPr>
              <a:spLocks noChangeShapeType="1"/>
            </p:cNvSpPr>
            <p:nvPr/>
          </p:nvSpPr>
          <p:spPr bwMode="auto">
            <a:xfrm>
              <a:off x="5650749" y="5302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4" name="Line 66"/>
            <p:cNvSpPr>
              <a:spLocks noChangeShapeType="1"/>
            </p:cNvSpPr>
            <p:nvPr/>
          </p:nvSpPr>
          <p:spPr bwMode="auto">
            <a:xfrm>
              <a:off x="5465011" y="54102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5" name="Line 67"/>
            <p:cNvSpPr>
              <a:spLocks noChangeShapeType="1"/>
            </p:cNvSpPr>
            <p:nvPr/>
          </p:nvSpPr>
          <p:spPr bwMode="auto">
            <a:xfrm>
              <a:off x="5279274" y="5516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6" name="Line 68"/>
            <p:cNvSpPr>
              <a:spLocks noChangeShapeType="1"/>
            </p:cNvSpPr>
            <p:nvPr/>
          </p:nvSpPr>
          <p:spPr bwMode="auto">
            <a:xfrm>
              <a:off x="5093536" y="5624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7" name="Line 69"/>
            <p:cNvSpPr>
              <a:spLocks noChangeShapeType="1"/>
            </p:cNvSpPr>
            <p:nvPr/>
          </p:nvSpPr>
          <p:spPr bwMode="auto">
            <a:xfrm>
              <a:off x="7036636" y="47339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8" name="Line 70"/>
            <p:cNvSpPr>
              <a:spLocks noChangeShapeType="1"/>
            </p:cNvSpPr>
            <p:nvPr/>
          </p:nvSpPr>
          <p:spPr bwMode="auto">
            <a:xfrm>
              <a:off x="6850899" y="48402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9" name="Line 71"/>
            <p:cNvSpPr>
              <a:spLocks noChangeShapeType="1"/>
            </p:cNvSpPr>
            <p:nvPr/>
          </p:nvSpPr>
          <p:spPr bwMode="auto">
            <a:xfrm>
              <a:off x="6665161" y="4948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0" name="Line 72"/>
            <p:cNvSpPr>
              <a:spLocks noChangeShapeType="1"/>
            </p:cNvSpPr>
            <p:nvPr/>
          </p:nvSpPr>
          <p:spPr bwMode="auto">
            <a:xfrm>
              <a:off x="6479424" y="50546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1" name="Line 73"/>
            <p:cNvSpPr>
              <a:spLocks noChangeShapeType="1"/>
            </p:cNvSpPr>
            <p:nvPr/>
          </p:nvSpPr>
          <p:spPr bwMode="auto">
            <a:xfrm>
              <a:off x="6293686" y="516255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2" name="Line 74"/>
            <p:cNvSpPr>
              <a:spLocks noChangeShapeType="1"/>
            </p:cNvSpPr>
            <p:nvPr/>
          </p:nvSpPr>
          <p:spPr bwMode="auto">
            <a:xfrm>
              <a:off x="6107949" y="52689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3" name="Line 75"/>
            <p:cNvSpPr>
              <a:spLocks noChangeShapeType="1"/>
            </p:cNvSpPr>
            <p:nvPr/>
          </p:nvSpPr>
          <p:spPr bwMode="auto">
            <a:xfrm>
              <a:off x="5923799" y="5375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4" name="Line 76"/>
            <p:cNvSpPr>
              <a:spLocks noChangeShapeType="1"/>
            </p:cNvSpPr>
            <p:nvPr/>
          </p:nvSpPr>
          <p:spPr bwMode="auto">
            <a:xfrm>
              <a:off x="5738061" y="54832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5" name="Line 77"/>
            <p:cNvSpPr>
              <a:spLocks noChangeShapeType="1"/>
            </p:cNvSpPr>
            <p:nvPr/>
          </p:nvSpPr>
          <p:spPr bwMode="auto">
            <a:xfrm>
              <a:off x="5552324" y="55895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6" name="Line 78"/>
            <p:cNvSpPr>
              <a:spLocks noChangeShapeType="1"/>
            </p:cNvSpPr>
            <p:nvPr/>
          </p:nvSpPr>
          <p:spPr bwMode="auto">
            <a:xfrm>
              <a:off x="5366586" y="5697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7" name="Line 79"/>
            <p:cNvSpPr>
              <a:spLocks noChangeShapeType="1"/>
            </p:cNvSpPr>
            <p:nvPr/>
          </p:nvSpPr>
          <p:spPr bwMode="auto">
            <a:xfrm>
              <a:off x="7308099" y="48069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8" name="Line 80"/>
            <p:cNvSpPr>
              <a:spLocks noChangeShapeType="1"/>
            </p:cNvSpPr>
            <p:nvPr/>
          </p:nvSpPr>
          <p:spPr bwMode="auto">
            <a:xfrm>
              <a:off x="7122361" y="49133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9" name="Line 81"/>
            <p:cNvSpPr>
              <a:spLocks noChangeShapeType="1"/>
            </p:cNvSpPr>
            <p:nvPr/>
          </p:nvSpPr>
          <p:spPr bwMode="auto">
            <a:xfrm>
              <a:off x="6936624" y="50212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0" name="Line 82"/>
            <p:cNvSpPr>
              <a:spLocks noChangeShapeType="1"/>
            </p:cNvSpPr>
            <p:nvPr/>
          </p:nvSpPr>
          <p:spPr bwMode="auto">
            <a:xfrm>
              <a:off x="6752474" y="51276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1" name="Line 83"/>
            <p:cNvSpPr>
              <a:spLocks noChangeShapeType="1"/>
            </p:cNvSpPr>
            <p:nvPr/>
          </p:nvSpPr>
          <p:spPr bwMode="auto">
            <a:xfrm>
              <a:off x="6566736" y="5233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2" name="Line 84"/>
            <p:cNvSpPr>
              <a:spLocks noChangeShapeType="1"/>
            </p:cNvSpPr>
            <p:nvPr/>
          </p:nvSpPr>
          <p:spPr bwMode="auto">
            <a:xfrm>
              <a:off x="6380999" y="53419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3" name="Line 85"/>
            <p:cNvSpPr>
              <a:spLocks noChangeShapeType="1"/>
            </p:cNvSpPr>
            <p:nvPr/>
          </p:nvSpPr>
          <p:spPr bwMode="auto">
            <a:xfrm>
              <a:off x="6195261" y="5448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4" name="Line 86"/>
            <p:cNvSpPr>
              <a:spLocks noChangeShapeType="1"/>
            </p:cNvSpPr>
            <p:nvPr/>
          </p:nvSpPr>
          <p:spPr bwMode="auto">
            <a:xfrm>
              <a:off x="6009524" y="5556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5" name="Line 87"/>
            <p:cNvSpPr>
              <a:spLocks noChangeShapeType="1"/>
            </p:cNvSpPr>
            <p:nvPr/>
          </p:nvSpPr>
          <p:spPr bwMode="auto">
            <a:xfrm>
              <a:off x="5823786" y="56626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6" name="Line 88"/>
            <p:cNvSpPr>
              <a:spLocks noChangeShapeType="1"/>
            </p:cNvSpPr>
            <p:nvPr/>
          </p:nvSpPr>
          <p:spPr bwMode="auto">
            <a:xfrm>
              <a:off x="5638049" y="5770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7" name="Line 89"/>
            <p:cNvSpPr>
              <a:spLocks noChangeShapeType="1"/>
            </p:cNvSpPr>
            <p:nvPr/>
          </p:nvSpPr>
          <p:spPr bwMode="auto">
            <a:xfrm>
              <a:off x="7581149" y="48799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8" name="Line 90"/>
            <p:cNvSpPr>
              <a:spLocks noChangeShapeType="1"/>
            </p:cNvSpPr>
            <p:nvPr/>
          </p:nvSpPr>
          <p:spPr bwMode="auto">
            <a:xfrm>
              <a:off x="7395411" y="49863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9" name="Line 91"/>
            <p:cNvSpPr>
              <a:spLocks noChangeShapeType="1"/>
            </p:cNvSpPr>
            <p:nvPr/>
          </p:nvSpPr>
          <p:spPr bwMode="auto">
            <a:xfrm>
              <a:off x="7209674" y="5092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0" name="Line 92"/>
            <p:cNvSpPr>
              <a:spLocks noChangeShapeType="1"/>
            </p:cNvSpPr>
            <p:nvPr/>
          </p:nvSpPr>
          <p:spPr bwMode="auto">
            <a:xfrm>
              <a:off x="7023936" y="52006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1" name="Line 93"/>
            <p:cNvSpPr>
              <a:spLocks noChangeShapeType="1"/>
            </p:cNvSpPr>
            <p:nvPr/>
          </p:nvSpPr>
          <p:spPr bwMode="auto">
            <a:xfrm>
              <a:off x="6838199" y="5307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2" name="Line 94"/>
            <p:cNvSpPr>
              <a:spLocks noChangeShapeType="1"/>
            </p:cNvSpPr>
            <p:nvPr/>
          </p:nvSpPr>
          <p:spPr bwMode="auto">
            <a:xfrm>
              <a:off x="6652461" y="54149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3" name="Line 95"/>
            <p:cNvSpPr>
              <a:spLocks noChangeShapeType="1"/>
            </p:cNvSpPr>
            <p:nvPr/>
          </p:nvSpPr>
          <p:spPr bwMode="auto">
            <a:xfrm>
              <a:off x="6468311" y="55213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4" name="Line 96"/>
            <p:cNvSpPr>
              <a:spLocks noChangeShapeType="1"/>
            </p:cNvSpPr>
            <p:nvPr/>
          </p:nvSpPr>
          <p:spPr bwMode="auto">
            <a:xfrm>
              <a:off x="6282574" y="5629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5" name="Line 97"/>
            <p:cNvSpPr>
              <a:spLocks noChangeShapeType="1"/>
            </p:cNvSpPr>
            <p:nvPr/>
          </p:nvSpPr>
          <p:spPr bwMode="auto">
            <a:xfrm>
              <a:off x="6096836" y="57356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6" name="Line 98"/>
            <p:cNvSpPr>
              <a:spLocks noChangeShapeType="1"/>
            </p:cNvSpPr>
            <p:nvPr/>
          </p:nvSpPr>
          <p:spPr bwMode="auto">
            <a:xfrm>
              <a:off x="5911099" y="5843588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7" name="Line 99"/>
            <p:cNvSpPr>
              <a:spLocks noChangeShapeType="1"/>
            </p:cNvSpPr>
            <p:nvPr/>
          </p:nvSpPr>
          <p:spPr bwMode="auto">
            <a:xfrm>
              <a:off x="7852611" y="495300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8" name="Line 100"/>
            <p:cNvSpPr>
              <a:spLocks noChangeShapeType="1"/>
            </p:cNvSpPr>
            <p:nvPr/>
          </p:nvSpPr>
          <p:spPr bwMode="auto">
            <a:xfrm>
              <a:off x="7668461" y="50593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9" name="Line 101"/>
            <p:cNvSpPr>
              <a:spLocks noChangeShapeType="1"/>
            </p:cNvSpPr>
            <p:nvPr/>
          </p:nvSpPr>
          <p:spPr bwMode="auto">
            <a:xfrm>
              <a:off x="7482724" y="5165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0" name="Line 102"/>
            <p:cNvSpPr>
              <a:spLocks noChangeShapeType="1"/>
            </p:cNvSpPr>
            <p:nvPr/>
          </p:nvSpPr>
          <p:spPr bwMode="auto">
            <a:xfrm>
              <a:off x="7296986" y="52736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1" name="Line 103"/>
            <p:cNvSpPr>
              <a:spLocks noChangeShapeType="1"/>
            </p:cNvSpPr>
            <p:nvPr/>
          </p:nvSpPr>
          <p:spPr bwMode="auto">
            <a:xfrm>
              <a:off x="7111249" y="53800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2" name="Line 104"/>
            <p:cNvSpPr>
              <a:spLocks noChangeShapeType="1"/>
            </p:cNvSpPr>
            <p:nvPr/>
          </p:nvSpPr>
          <p:spPr bwMode="auto">
            <a:xfrm>
              <a:off x="6925511" y="5487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3" name="Line 105"/>
            <p:cNvSpPr>
              <a:spLocks noChangeShapeType="1"/>
            </p:cNvSpPr>
            <p:nvPr/>
          </p:nvSpPr>
          <p:spPr bwMode="auto">
            <a:xfrm>
              <a:off x="6739774" y="55943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4" name="Line 106"/>
            <p:cNvSpPr>
              <a:spLocks noChangeShapeType="1"/>
            </p:cNvSpPr>
            <p:nvPr/>
          </p:nvSpPr>
          <p:spPr bwMode="auto">
            <a:xfrm>
              <a:off x="6554036" y="5702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5" name="Line 107"/>
            <p:cNvSpPr>
              <a:spLocks noChangeShapeType="1"/>
            </p:cNvSpPr>
            <p:nvPr/>
          </p:nvSpPr>
          <p:spPr bwMode="auto">
            <a:xfrm>
              <a:off x="6368299" y="58086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6" name="Line 108"/>
            <p:cNvSpPr>
              <a:spLocks noChangeShapeType="1"/>
            </p:cNvSpPr>
            <p:nvPr/>
          </p:nvSpPr>
          <p:spPr bwMode="auto">
            <a:xfrm>
              <a:off x="6184149" y="59150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7" name="Line 109"/>
            <p:cNvSpPr>
              <a:spLocks noChangeShapeType="1"/>
            </p:cNvSpPr>
            <p:nvPr/>
          </p:nvSpPr>
          <p:spPr bwMode="auto">
            <a:xfrm>
              <a:off x="8125661" y="5024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8" name="Line 110"/>
            <p:cNvSpPr>
              <a:spLocks noChangeShapeType="1"/>
            </p:cNvSpPr>
            <p:nvPr/>
          </p:nvSpPr>
          <p:spPr bwMode="auto">
            <a:xfrm>
              <a:off x="7939924" y="51323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9" name="Line 111"/>
            <p:cNvSpPr>
              <a:spLocks noChangeShapeType="1"/>
            </p:cNvSpPr>
            <p:nvPr/>
          </p:nvSpPr>
          <p:spPr bwMode="auto">
            <a:xfrm>
              <a:off x="7754186" y="52387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2" name="Line 112"/>
            <p:cNvSpPr>
              <a:spLocks noChangeShapeType="1"/>
            </p:cNvSpPr>
            <p:nvPr/>
          </p:nvSpPr>
          <p:spPr bwMode="auto">
            <a:xfrm>
              <a:off x="7568449" y="5346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3" name="Line 113"/>
            <p:cNvSpPr>
              <a:spLocks noChangeShapeType="1"/>
            </p:cNvSpPr>
            <p:nvPr/>
          </p:nvSpPr>
          <p:spPr bwMode="auto">
            <a:xfrm>
              <a:off x="7382711" y="54530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4" name="Line 114"/>
            <p:cNvSpPr>
              <a:spLocks noChangeShapeType="1"/>
            </p:cNvSpPr>
            <p:nvPr/>
          </p:nvSpPr>
          <p:spPr bwMode="auto">
            <a:xfrm>
              <a:off x="7196974" y="5561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5" name="Line 115"/>
            <p:cNvSpPr>
              <a:spLocks noChangeShapeType="1"/>
            </p:cNvSpPr>
            <p:nvPr/>
          </p:nvSpPr>
          <p:spPr bwMode="auto">
            <a:xfrm>
              <a:off x="7012824" y="56673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6" name="Line 116"/>
            <p:cNvSpPr>
              <a:spLocks noChangeShapeType="1"/>
            </p:cNvSpPr>
            <p:nvPr/>
          </p:nvSpPr>
          <p:spPr bwMode="auto">
            <a:xfrm>
              <a:off x="6827086" y="5775326"/>
              <a:ext cx="271462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7" name="Line 117"/>
            <p:cNvSpPr>
              <a:spLocks noChangeShapeType="1"/>
            </p:cNvSpPr>
            <p:nvPr/>
          </p:nvSpPr>
          <p:spPr bwMode="auto">
            <a:xfrm>
              <a:off x="6641349" y="58816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8" name="Line 118"/>
            <p:cNvSpPr>
              <a:spLocks noChangeShapeType="1"/>
            </p:cNvSpPr>
            <p:nvPr/>
          </p:nvSpPr>
          <p:spPr bwMode="auto">
            <a:xfrm>
              <a:off x="6455611" y="59880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9" name="Line 119"/>
            <p:cNvSpPr>
              <a:spLocks noChangeShapeType="1"/>
            </p:cNvSpPr>
            <p:nvPr/>
          </p:nvSpPr>
          <p:spPr bwMode="auto">
            <a:xfrm>
              <a:off x="8397124" y="5097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0" name="Line 120"/>
            <p:cNvSpPr>
              <a:spLocks noChangeShapeType="1"/>
            </p:cNvSpPr>
            <p:nvPr/>
          </p:nvSpPr>
          <p:spPr bwMode="auto">
            <a:xfrm>
              <a:off x="8212974" y="520541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1" name="Line 121"/>
            <p:cNvSpPr>
              <a:spLocks noChangeShapeType="1"/>
            </p:cNvSpPr>
            <p:nvPr/>
          </p:nvSpPr>
          <p:spPr bwMode="auto">
            <a:xfrm>
              <a:off x="8027236" y="53117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2" name="Line 122"/>
            <p:cNvSpPr>
              <a:spLocks noChangeShapeType="1"/>
            </p:cNvSpPr>
            <p:nvPr/>
          </p:nvSpPr>
          <p:spPr bwMode="auto">
            <a:xfrm>
              <a:off x="7841499" y="5419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3" name="Line 123"/>
            <p:cNvSpPr>
              <a:spLocks noChangeShapeType="1"/>
            </p:cNvSpPr>
            <p:nvPr/>
          </p:nvSpPr>
          <p:spPr bwMode="auto">
            <a:xfrm>
              <a:off x="7655761" y="55260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4" name="Line 124"/>
            <p:cNvSpPr>
              <a:spLocks noChangeShapeType="1"/>
            </p:cNvSpPr>
            <p:nvPr/>
          </p:nvSpPr>
          <p:spPr bwMode="auto">
            <a:xfrm>
              <a:off x="7470024" y="56340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5" name="Line 125"/>
            <p:cNvSpPr>
              <a:spLocks noChangeShapeType="1"/>
            </p:cNvSpPr>
            <p:nvPr/>
          </p:nvSpPr>
          <p:spPr bwMode="auto">
            <a:xfrm>
              <a:off x="7284286" y="57404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6" name="Line 126"/>
            <p:cNvSpPr>
              <a:spLocks noChangeShapeType="1"/>
            </p:cNvSpPr>
            <p:nvPr/>
          </p:nvSpPr>
          <p:spPr bwMode="auto">
            <a:xfrm>
              <a:off x="7098549" y="58467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7" name="Line 127"/>
            <p:cNvSpPr>
              <a:spLocks noChangeShapeType="1"/>
            </p:cNvSpPr>
            <p:nvPr/>
          </p:nvSpPr>
          <p:spPr bwMode="auto">
            <a:xfrm>
              <a:off x="6912811" y="59547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8" name="Line 128"/>
            <p:cNvSpPr>
              <a:spLocks noChangeShapeType="1"/>
            </p:cNvSpPr>
            <p:nvPr/>
          </p:nvSpPr>
          <p:spPr bwMode="auto">
            <a:xfrm>
              <a:off x="6728661" y="60610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9" name="Freeform 129"/>
            <p:cNvSpPr>
              <a:spLocks/>
            </p:cNvSpPr>
            <p:nvPr/>
          </p:nvSpPr>
          <p:spPr bwMode="auto">
            <a:xfrm flipV="1">
              <a:off x="4375986" y="1666876"/>
              <a:ext cx="3367087" cy="2828925"/>
            </a:xfrm>
            <a:custGeom>
              <a:avLst/>
              <a:gdLst>
                <a:gd name="T0" fmla="*/ 12465 w 12465"/>
                <a:gd name="T1" fmla="*/ 0 h 10478"/>
                <a:gd name="T2" fmla="*/ 7146 w 12465"/>
                <a:gd name="T3" fmla="*/ 10478 h 10478"/>
                <a:gd name="T4" fmla="*/ 0 w 12465"/>
                <a:gd name="T5" fmla="*/ 2179 h 10478"/>
                <a:gd name="T6" fmla="*/ 12465 w 12465"/>
                <a:gd name="T7" fmla="*/ 0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65" h="10478">
                  <a:moveTo>
                    <a:pt x="12465" y="0"/>
                  </a:moveTo>
                  <a:lnTo>
                    <a:pt x="7146" y="10478"/>
                  </a:lnTo>
                  <a:lnTo>
                    <a:pt x="0" y="2179"/>
                  </a:lnTo>
                  <a:lnTo>
                    <a:pt x="12465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0" name="Line 130"/>
            <p:cNvSpPr>
              <a:spLocks noChangeShapeType="1"/>
            </p:cNvSpPr>
            <p:nvPr/>
          </p:nvSpPr>
          <p:spPr bwMode="auto">
            <a:xfrm flipH="1" flipV="1">
              <a:off x="6247649" y="3389313"/>
              <a:ext cx="962025" cy="4921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1" name="Line 131"/>
            <p:cNvSpPr>
              <a:spLocks noChangeShapeType="1"/>
            </p:cNvSpPr>
            <p:nvPr/>
          </p:nvSpPr>
          <p:spPr bwMode="auto">
            <a:xfrm flipH="1" flipV="1">
              <a:off x="4277561" y="2376488"/>
              <a:ext cx="1970087" cy="10128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>
              <a:off x="7209674" y="3881438"/>
              <a:ext cx="0" cy="5207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>
              <a:off x="7209674" y="4402138"/>
              <a:ext cx="0" cy="6905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>
              <a:off x="4277561" y="2376488"/>
              <a:ext cx="0" cy="302895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>
              <a:off x="6306386" y="1666876"/>
              <a:ext cx="0" cy="25781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6" name="Line 136"/>
            <p:cNvSpPr>
              <a:spLocks noChangeShapeType="1"/>
            </p:cNvSpPr>
            <p:nvPr/>
          </p:nvSpPr>
          <p:spPr bwMode="auto">
            <a:xfrm>
              <a:off x="6306386" y="4244976"/>
              <a:ext cx="0" cy="449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7" name="Line 137"/>
            <p:cNvSpPr>
              <a:spLocks noChangeShapeType="1"/>
            </p:cNvSpPr>
            <p:nvPr/>
          </p:nvSpPr>
          <p:spPr bwMode="auto">
            <a:xfrm>
              <a:off x="4375986" y="3906838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8" name="Line 138"/>
            <p:cNvSpPr>
              <a:spLocks noChangeShapeType="1"/>
            </p:cNvSpPr>
            <p:nvPr/>
          </p:nvSpPr>
          <p:spPr bwMode="auto">
            <a:xfrm>
              <a:off x="7743074" y="4495801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59" name="Rectangle 86"/>
            <p:cNvSpPr>
              <a:spLocks noChangeArrowheads="1"/>
            </p:cNvSpPr>
            <p:nvPr/>
          </p:nvSpPr>
          <p:spPr bwMode="auto">
            <a:xfrm>
              <a:off x="6374886" y="1496937"/>
              <a:ext cx="1202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7"/>
            <p:cNvSpPr>
              <a:spLocks noChangeArrowheads="1"/>
            </p:cNvSpPr>
            <p:nvPr/>
          </p:nvSpPr>
          <p:spPr bwMode="auto">
            <a:xfrm>
              <a:off x="4283448" y="3673810"/>
              <a:ext cx="129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256857" y="3799116"/>
              <a:ext cx="2000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9"/>
            <p:cNvSpPr>
              <a:spLocks noChangeArrowheads="1"/>
            </p:cNvSpPr>
            <p:nvPr/>
          </p:nvSpPr>
          <p:spPr bwMode="auto">
            <a:xfrm>
              <a:off x="4084348" y="2211049"/>
              <a:ext cx="1394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Q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9"/>
            <p:cNvSpPr>
              <a:spLocks noChangeArrowheads="1"/>
            </p:cNvSpPr>
            <p:nvPr/>
          </p:nvSpPr>
          <p:spPr bwMode="auto">
            <a:xfrm>
              <a:off x="7179512" y="3850261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4" name="Oval 9"/>
            <p:cNvSpPr>
              <a:spLocks noChangeArrowheads="1"/>
            </p:cNvSpPr>
            <p:nvPr/>
          </p:nvSpPr>
          <p:spPr bwMode="auto">
            <a:xfrm>
              <a:off x="4243872" y="234111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5" name="Text Box 12"/>
            <p:cNvSpPr txBox="1">
              <a:spLocks noChangeArrowheads="1"/>
            </p:cNvSpPr>
            <p:nvPr/>
          </p:nvSpPr>
          <p:spPr bwMode="auto">
            <a:xfrm>
              <a:off x="7731835" y="4262448"/>
              <a:ext cx="5274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 smtClean="0"/>
                <a:t>A</a:t>
              </a:r>
              <a:endParaRPr lang="de-DE" sz="1400" baseline="30000" dirty="0"/>
            </a:p>
          </p:txBody>
        </p:sp>
        <p:sp>
          <p:nvSpPr>
            <p:cNvPr id="166" name="Oval 9"/>
            <p:cNvSpPr>
              <a:spLocks noChangeArrowheads="1"/>
            </p:cNvSpPr>
            <p:nvPr/>
          </p:nvSpPr>
          <p:spPr bwMode="auto">
            <a:xfrm>
              <a:off x="7713438" y="446378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7" name="Oval 9"/>
            <p:cNvSpPr>
              <a:spLocks noChangeArrowheads="1"/>
            </p:cNvSpPr>
            <p:nvPr/>
          </p:nvSpPr>
          <p:spPr bwMode="auto">
            <a:xfrm>
              <a:off x="6273421" y="162427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8" name="Oval 9"/>
            <p:cNvSpPr>
              <a:spLocks noChangeArrowheads="1"/>
            </p:cNvSpPr>
            <p:nvPr/>
          </p:nvSpPr>
          <p:spPr bwMode="auto">
            <a:xfrm>
              <a:off x="4346575" y="3877776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cxnSp>
          <p:nvCxnSpPr>
            <p:cNvPr id="170" name="Gerade Verbindung mit Pfeil 169"/>
            <p:cNvCxnSpPr>
              <a:stCxn id="33" idx="0"/>
            </p:cNvCxnSpPr>
            <p:nvPr/>
          </p:nvCxnSpPr>
          <p:spPr>
            <a:xfrm>
              <a:off x="8670174" y="5170488"/>
              <a:ext cx="405356" cy="108409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1" name="Textfeld 170"/>
            <p:cNvSpPr txBox="1"/>
            <p:nvPr/>
          </p:nvSpPr>
          <p:spPr>
            <a:xfrm>
              <a:off x="8789869" y="4929846"/>
              <a:ext cx="35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y</a:t>
              </a:r>
              <a:endParaRPr lang="de-AT" sz="1400" dirty="0"/>
            </a:p>
          </p:txBody>
        </p:sp>
        <p:cxnSp>
          <p:nvCxnSpPr>
            <p:cNvPr id="174" name="Gerade Verbindung mit Pfeil 173"/>
            <p:cNvCxnSpPr/>
            <p:nvPr/>
          </p:nvCxnSpPr>
          <p:spPr>
            <a:xfrm flipH="1">
              <a:off x="3386181" y="5334274"/>
              <a:ext cx="614833" cy="357341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5" name="Textfeld 174"/>
            <p:cNvSpPr txBox="1"/>
            <p:nvPr/>
          </p:nvSpPr>
          <p:spPr>
            <a:xfrm>
              <a:off x="3221850" y="5414963"/>
              <a:ext cx="688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x</a:t>
              </a:r>
              <a:endParaRPr lang="de-AT" sz="1400" dirty="0"/>
            </a:p>
          </p:txBody>
        </p:sp>
      </p:grpSp>
      <p:sp>
        <p:nvSpPr>
          <p:cNvPr id="194" name="Text Box 12"/>
          <p:cNvSpPr txBox="1">
            <a:spLocks noChangeArrowheads="1"/>
          </p:cNvSpPr>
          <p:nvPr/>
        </p:nvSpPr>
        <p:spPr bwMode="auto">
          <a:xfrm>
            <a:off x="6798685" y="5316541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3162814" y="57581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98" name="Freihandform 197"/>
          <p:cNvSpPr/>
          <p:nvPr/>
        </p:nvSpPr>
        <p:spPr>
          <a:xfrm>
            <a:off x="3462550" y="4924499"/>
            <a:ext cx="4022094" cy="1200548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  <a:gd name="connsiteX0" fmla="*/ 0 w 4918062"/>
              <a:gd name="connsiteY0" fmla="*/ 707477 h 1854972"/>
              <a:gd name="connsiteX1" fmla="*/ 2556365 w 4918062"/>
              <a:gd name="connsiteY1" fmla="*/ 1854972 h 1854972"/>
              <a:gd name="connsiteX2" fmla="*/ 4918062 w 4918062"/>
              <a:gd name="connsiteY2" fmla="*/ 0 h 1854972"/>
              <a:gd name="connsiteX3" fmla="*/ 0 w 4918062"/>
              <a:gd name="connsiteY3" fmla="*/ 707477 h 1854972"/>
              <a:gd name="connsiteX0" fmla="*/ 0 w 2556365"/>
              <a:gd name="connsiteY0" fmla="*/ 492324 h 1639819"/>
              <a:gd name="connsiteX1" fmla="*/ 2556365 w 2556365"/>
              <a:gd name="connsiteY1" fmla="*/ 1639819 h 1639819"/>
              <a:gd name="connsiteX2" fmla="*/ 2313815 w 2556365"/>
              <a:gd name="connsiteY2" fmla="*/ 0 h 1639819"/>
              <a:gd name="connsiteX3" fmla="*/ 0 w 2556365"/>
              <a:gd name="connsiteY3" fmla="*/ 492324 h 1639819"/>
              <a:gd name="connsiteX0" fmla="*/ 0 w 4022094"/>
              <a:gd name="connsiteY0" fmla="*/ 492324 h 1200548"/>
              <a:gd name="connsiteX1" fmla="*/ 4022094 w 4022094"/>
              <a:gd name="connsiteY1" fmla="*/ 1200548 h 1200548"/>
              <a:gd name="connsiteX2" fmla="*/ 2313815 w 4022094"/>
              <a:gd name="connsiteY2" fmla="*/ 0 h 1200548"/>
              <a:gd name="connsiteX3" fmla="*/ 0 w 4022094"/>
              <a:gd name="connsiteY3" fmla="*/ 492324 h 12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094" h="1200548">
                <a:moveTo>
                  <a:pt x="0" y="492324"/>
                </a:moveTo>
                <a:lnTo>
                  <a:pt x="4022094" y="1200548"/>
                </a:lnTo>
                <a:lnTo>
                  <a:pt x="2313815" y="0"/>
                </a:lnTo>
                <a:lnTo>
                  <a:pt x="0" y="4923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7423898" y="6041530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</a:t>
            </a:r>
            <a:endParaRPr lang="de-DE" sz="1400" baseline="30000" dirty="0"/>
          </a:p>
        </p:txBody>
      </p:sp>
      <p:sp>
        <p:nvSpPr>
          <p:cNvPr id="200" name="Text Box 12"/>
          <p:cNvSpPr txBox="1">
            <a:spLocks noChangeArrowheads="1"/>
          </p:cNvSpPr>
          <p:nvPr/>
        </p:nvSpPr>
        <p:spPr bwMode="auto">
          <a:xfrm>
            <a:off x="5712837" y="46194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201" name="Text Box 12"/>
          <p:cNvSpPr txBox="1">
            <a:spLocks noChangeArrowheads="1"/>
          </p:cNvSpPr>
          <p:nvPr/>
        </p:nvSpPr>
        <p:spPr bwMode="auto">
          <a:xfrm>
            <a:off x="3200431" y="515598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5733069" y="4890590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3" name="Oval 9"/>
          <p:cNvSpPr>
            <a:spLocks noChangeArrowheads="1"/>
          </p:cNvSpPr>
          <p:nvPr/>
        </p:nvSpPr>
        <p:spPr bwMode="auto">
          <a:xfrm>
            <a:off x="3444234" y="53835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439490" y="6087804"/>
            <a:ext cx="68795" cy="6879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2092" name="Gerade Verbindung 2091"/>
          <p:cNvCxnSpPr>
            <a:stCxn id="53" idx="0"/>
            <a:endCxn id="1059" idx="1"/>
          </p:cNvCxnSpPr>
          <p:nvPr/>
        </p:nvCxnSpPr>
        <p:spPr>
          <a:xfrm flipV="1">
            <a:off x="3356950" y="5388918"/>
            <a:ext cx="3486265" cy="371843"/>
          </a:xfrm>
          <a:prstGeom prst="line">
            <a:avLst/>
          </a:pr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9" name="Textfeld 168"/>
          <p:cNvSpPr txBox="1"/>
          <p:nvPr/>
        </p:nvSpPr>
        <p:spPr>
          <a:xfrm>
            <a:off x="0" y="953725"/>
            <a:ext cx="490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Lege eine </a:t>
            </a:r>
            <a:r>
              <a:rPr lang="de-AT" dirty="0" smtClean="0">
                <a:solidFill>
                  <a:srgbClr val="00B050"/>
                </a:solidFill>
              </a:rPr>
              <a:t>lotrechte Hilfsebene </a:t>
            </a:r>
            <a:r>
              <a:rPr lang="de-AT" dirty="0" smtClean="0"/>
              <a:t>durch die Gerade PQ.</a:t>
            </a:r>
            <a:endParaRPr lang="de-AT" dirty="0"/>
          </a:p>
        </p:txBody>
      </p:sp>
      <p:sp>
        <p:nvSpPr>
          <p:cNvPr id="172" name="Textfeld 171"/>
          <p:cNvSpPr txBox="1"/>
          <p:nvPr/>
        </p:nvSpPr>
        <p:spPr>
          <a:xfrm>
            <a:off x="1" y="1538790"/>
            <a:ext cx="433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 Ebene ist erstprojizierend.</a:t>
            </a:r>
            <a:endParaRPr lang="de-AT" dirty="0"/>
          </a:p>
        </p:txBody>
      </p:sp>
      <p:sp>
        <p:nvSpPr>
          <p:cNvPr id="173" name="Textfeld 172"/>
          <p:cNvSpPr txBox="1"/>
          <p:nvPr/>
        </p:nvSpPr>
        <p:spPr>
          <a:xfrm>
            <a:off x="2" y="1943835"/>
            <a:ext cx="3127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schneidet die Ebene ABC nach einer </a:t>
            </a:r>
            <a:r>
              <a:rPr lang="de-AT" dirty="0" smtClean="0">
                <a:solidFill>
                  <a:srgbClr val="00B050"/>
                </a:solidFill>
              </a:rPr>
              <a:t>Geraden d</a:t>
            </a:r>
            <a:r>
              <a:rPr lang="de-AT" dirty="0" smtClean="0"/>
              <a:t>, deren Grundrissbild mit dem von PQ zusammenfällt.</a:t>
            </a:r>
            <a:endParaRPr lang="de-AT" dirty="0"/>
          </a:p>
        </p:txBody>
      </p:sp>
      <p:cxnSp>
        <p:nvCxnSpPr>
          <p:cNvPr id="176" name="Gerade Verbindung 175"/>
          <p:cNvCxnSpPr>
            <a:stCxn id="2074" idx="1"/>
            <a:endCxn id="1059" idx="1"/>
          </p:cNvCxnSpPr>
          <p:nvPr/>
        </p:nvCxnSpPr>
        <p:spPr>
          <a:xfrm flipV="1">
            <a:off x="3356951" y="5388918"/>
            <a:ext cx="3486264" cy="371843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7" name="Textfeld 176"/>
          <p:cNvSpPr txBox="1"/>
          <p:nvPr/>
        </p:nvSpPr>
        <p:spPr>
          <a:xfrm>
            <a:off x="5483883" y="5505945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80" name="Textfeld 179"/>
          <p:cNvSpPr txBox="1"/>
          <p:nvPr/>
        </p:nvSpPr>
        <p:spPr>
          <a:xfrm>
            <a:off x="0" y="3158970"/>
            <a:ext cx="3357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</a:t>
            </a:r>
            <a:r>
              <a:rPr lang="de-AT" dirty="0" smtClean="0">
                <a:solidFill>
                  <a:srgbClr val="00B050"/>
                </a:solidFill>
              </a:rPr>
              <a:t>Gerade d </a:t>
            </a:r>
            <a:r>
              <a:rPr lang="de-AT" dirty="0" smtClean="0"/>
              <a:t>hat mit </a:t>
            </a:r>
            <a:r>
              <a:rPr lang="de-AT" dirty="0" smtClean="0">
                <a:solidFill>
                  <a:srgbClr val="0000FF"/>
                </a:solidFill>
              </a:rPr>
              <a:t>AB </a:t>
            </a:r>
            <a:r>
              <a:rPr lang="de-AT" dirty="0" smtClean="0"/>
              <a:t>und</a:t>
            </a:r>
            <a:r>
              <a:rPr lang="de-AT" dirty="0" smtClean="0">
                <a:solidFill>
                  <a:srgbClr val="0000FF"/>
                </a:solidFill>
              </a:rPr>
              <a:t> AC</a:t>
            </a:r>
            <a:r>
              <a:rPr lang="de-AT" dirty="0" smtClean="0"/>
              <a:t> die beiden Schnittpunkte 1 und 2 gemeinsam.</a:t>
            </a:r>
            <a:endParaRPr lang="de-AT" dirty="0"/>
          </a:p>
        </p:txBody>
      </p:sp>
      <p:sp>
        <p:nvSpPr>
          <p:cNvPr id="181" name="Text Box 12"/>
          <p:cNvSpPr txBox="1">
            <a:spLocks noChangeArrowheads="1"/>
          </p:cNvSpPr>
          <p:nvPr/>
        </p:nvSpPr>
        <p:spPr bwMode="auto">
          <a:xfrm>
            <a:off x="6315792" y="542844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2" name="Text Box 12"/>
          <p:cNvSpPr txBox="1">
            <a:spLocks noChangeArrowheads="1"/>
          </p:cNvSpPr>
          <p:nvPr/>
        </p:nvSpPr>
        <p:spPr bwMode="auto">
          <a:xfrm>
            <a:off x="4561395" y="559579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5" name="Line 91"/>
          <p:cNvSpPr>
            <a:spLocks noChangeShapeType="1"/>
          </p:cNvSpPr>
          <p:nvPr/>
        </p:nvSpPr>
        <p:spPr bwMode="auto">
          <a:xfrm>
            <a:off x="4676215" y="4188618"/>
            <a:ext cx="0" cy="14497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6" name="Line 91"/>
          <p:cNvSpPr>
            <a:spLocks noChangeShapeType="1"/>
          </p:cNvSpPr>
          <p:nvPr/>
        </p:nvSpPr>
        <p:spPr bwMode="auto">
          <a:xfrm>
            <a:off x="6486509" y="2733869"/>
            <a:ext cx="0" cy="26968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7" name="Text Box 12"/>
          <p:cNvSpPr txBox="1">
            <a:spLocks noChangeArrowheads="1"/>
          </p:cNvSpPr>
          <p:nvPr/>
        </p:nvSpPr>
        <p:spPr bwMode="auto">
          <a:xfrm>
            <a:off x="6524535" y="242813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8" name="Text Box 12"/>
          <p:cNvSpPr txBox="1">
            <a:spLocks noChangeArrowheads="1"/>
          </p:cNvSpPr>
          <p:nvPr/>
        </p:nvSpPr>
        <p:spPr bwMode="auto">
          <a:xfrm>
            <a:off x="4423340" y="391830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9" name="Textfeld 188"/>
          <p:cNvSpPr txBox="1"/>
          <p:nvPr/>
        </p:nvSpPr>
        <p:spPr>
          <a:xfrm>
            <a:off x="0" y="4177824"/>
            <a:ext cx="348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die Punkte 1 und 2 im </a:t>
            </a:r>
            <a:r>
              <a:rPr lang="de-AT" dirty="0" err="1" smtClean="0"/>
              <a:t>Parallelriss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90" name="Oval 9"/>
          <p:cNvSpPr>
            <a:spLocks noChangeArrowheads="1"/>
          </p:cNvSpPr>
          <p:nvPr/>
        </p:nvSpPr>
        <p:spPr bwMode="auto">
          <a:xfrm>
            <a:off x="6449311" y="538972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1" name="Oval 9"/>
          <p:cNvSpPr>
            <a:spLocks noChangeArrowheads="1"/>
          </p:cNvSpPr>
          <p:nvPr/>
        </p:nvSpPr>
        <p:spPr bwMode="auto">
          <a:xfrm>
            <a:off x="4638851" y="5592943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2" name="Oval 9"/>
          <p:cNvSpPr>
            <a:spLocks noChangeArrowheads="1"/>
          </p:cNvSpPr>
          <p:nvPr/>
        </p:nvSpPr>
        <p:spPr bwMode="auto">
          <a:xfrm>
            <a:off x="4636672" y="4153941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3" name="Oval 9"/>
          <p:cNvSpPr>
            <a:spLocks noChangeArrowheads="1"/>
          </p:cNvSpPr>
          <p:nvPr/>
        </p:nvSpPr>
        <p:spPr bwMode="auto">
          <a:xfrm>
            <a:off x="6450726" y="266391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7" name="Oval 9"/>
          <p:cNvSpPr>
            <a:spLocks noChangeArrowheads="1"/>
          </p:cNvSpPr>
          <p:nvPr/>
        </p:nvSpPr>
        <p:spPr bwMode="auto">
          <a:xfrm>
            <a:off x="3321827" y="5734866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6809143" y="535046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166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172" grpId="0"/>
      <p:bldP spid="173" grpId="0"/>
      <p:bldP spid="177" grpId="0"/>
      <p:bldP spid="180" grpId="0"/>
      <p:bldP spid="181" grpId="0"/>
      <p:bldP spid="182" grpId="0"/>
      <p:bldP spid="185" grpId="0" animBg="1"/>
      <p:bldP spid="186" grpId="0" animBg="1"/>
      <p:bldP spid="187" grpId="0"/>
      <p:bldP spid="188" grpId="0"/>
      <p:bldP spid="189" grpId="0"/>
      <p:bldP spid="190" grpId="0" animBg="1"/>
      <p:bldP spid="191" grpId="0" animBg="1"/>
      <p:bldP spid="192" grpId="0" animBg="1"/>
      <p:bldP spid="1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Freihandform 204"/>
          <p:cNvSpPr/>
          <p:nvPr/>
        </p:nvSpPr>
        <p:spPr>
          <a:xfrm>
            <a:off x="3356146" y="2162682"/>
            <a:ext cx="3488921" cy="3609385"/>
          </a:xfrm>
          <a:custGeom>
            <a:avLst/>
            <a:gdLst>
              <a:gd name="connsiteX0" fmla="*/ 0 w 465615"/>
              <a:gd name="connsiteY0" fmla="*/ 0 h 3640770"/>
              <a:gd name="connsiteX1" fmla="*/ 5610 w 465615"/>
              <a:gd name="connsiteY1" fmla="*/ 2675882 h 3640770"/>
              <a:gd name="connsiteX2" fmla="*/ 465615 w 465615"/>
              <a:gd name="connsiteY2" fmla="*/ 3640770 h 3640770"/>
              <a:gd name="connsiteX3" fmla="*/ 465615 w 465615"/>
              <a:gd name="connsiteY3" fmla="*/ 3079788 h 3640770"/>
              <a:gd name="connsiteX4" fmla="*/ 0 w 465615"/>
              <a:gd name="connsiteY4" fmla="*/ 0 h 3640770"/>
              <a:gd name="connsiteX0" fmla="*/ 175346 w 460005"/>
              <a:gd name="connsiteY0" fmla="*/ 0 h 3980114"/>
              <a:gd name="connsiteX1" fmla="*/ 0 w 460005"/>
              <a:gd name="connsiteY1" fmla="*/ 3015226 h 3980114"/>
              <a:gd name="connsiteX2" fmla="*/ 460005 w 460005"/>
              <a:gd name="connsiteY2" fmla="*/ 3980114 h 3980114"/>
              <a:gd name="connsiteX3" fmla="*/ 460005 w 460005"/>
              <a:gd name="connsiteY3" fmla="*/ 3419132 h 3980114"/>
              <a:gd name="connsiteX4" fmla="*/ 175346 w 460005"/>
              <a:gd name="connsiteY4" fmla="*/ 0 h 3980114"/>
              <a:gd name="connsiteX0" fmla="*/ 175346 w 619536"/>
              <a:gd name="connsiteY0" fmla="*/ 0 h 3980114"/>
              <a:gd name="connsiteX1" fmla="*/ 0 w 619536"/>
              <a:gd name="connsiteY1" fmla="*/ 3015226 h 3980114"/>
              <a:gd name="connsiteX2" fmla="*/ 460005 w 619536"/>
              <a:gd name="connsiteY2" fmla="*/ 3980114 h 3980114"/>
              <a:gd name="connsiteX3" fmla="*/ 619536 w 619536"/>
              <a:gd name="connsiteY3" fmla="*/ 3036492 h 3980114"/>
              <a:gd name="connsiteX4" fmla="*/ 175346 w 619536"/>
              <a:gd name="connsiteY4" fmla="*/ 0 h 3980114"/>
              <a:gd name="connsiteX0" fmla="*/ 8677 w 452867"/>
              <a:gd name="connsiteY0" fmla="*/ 0 h 3980114"/>
              <a:gd name="connsiteX1" fmla="*/ 0 w 452867"/>
              <a:gd name="connsiteY1" fmla="*/ 2620912 h 3980114"/>
              <a:gd name="connsiteX2" fmla="*/ 293336 w 452867"/>
              <a:gd name="connsiteY2" fmla="*/ 3980114 h 3980114"/>
              <a:gd name="connsiteX3" fmla="*/ 452867 w 452867"/>
              <a:gd name="connsiteY3" fmla="*/ 3036492 h 3980114"/>
              <a:gd name="connsiteX4" fmla="*/ 8677 w 452867"/>
              <a:gd name="connsiteY4" fmla="*/ 0 h 3980114"/>
              <a:gd name="connsiteX0" fmla="*/ 8677 w 452867"/>
              <a:gd name="connsiteY0" fmla="*/ 0 h 3545809"/>
              <a:gd name="connsiteX1" fmla="*/ 0 w 452867"/>
              <a:gd name="connsiteY1" fmla="*/ 2620912 h 3545809"/>
              <a:gd name="connsiteX2" fmla="*/ 450486 w 452867"/>
              <a:gd name="connsiteY2" fmla="*/ 3545809 h 3545809"/>
              <a:gd name="connsiteX3" fmla="*/ 452867 w 452867"/>
              <a:gd name="connsiteY3" fmla="*/ 3036492 h 3545809"/>
              <a:gd name="connsiteX4" fmla="*/ 8677 w 452867"/>
              <a:gd name="connsiteY4" fmla="*/ 0 h 3545809"/>
              <a:gd name="connsiteX0" fmla="*/ 27727 w 452867"/>
              <a:gd name="connsiteY0" fmla="*/ 0 h 3098134"/>
              <a:gd name="connsiteX1" fmla="*/ 0 w 452867"/>
              <a:gd name="connsiteY1" fmla="*/ 2173237 h 3098134"/>
              <a:gd name="connsiteX2" fmla="*/ 450486 w 452867"/>
              <a:gd name="connsiteY2" fmla="*/ 3098134 h 3098134"/>
              <a:gd name="connsiteX3" fmla="*/ 452867 w 452867"/>
              <a:gd name="connsiteY3" fmla="*/ 2588817 h 3098134"/>
              <a:gd name="connsiteX4" fmla="*/ 27727 w 452867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38684"/>
              <a:gd name="connsiteY0" fmla="*/ 0 h 2488534"/>
              <a:gd name="connsiteX1" fmla="*/ 0 w 2038684"/>
              <a:gd name="connsiteY1" fmla="*/ 2173237 h 2488534"/>
              <a:gd name="connsiteX2" fmla="*/ 2038655 w 2038684"/>
              <a:gd name="connsiteY2" fmla="*/ 2488534 h 2488534"/>
              <a:gd name="connsiteX3" fmla="*/ 2024994 w 2038684"/>
              <a:gd name="connsiteY3" fmla="*/ 1567470 h 2488534"/>
              <a:gd name="connsiteX4" fmla="*/ 27727 w 2038684"/>
              <a:gd name="connsiteY4" fmla="*/ 0 h 2488534"/>
              <a:gd name="connsiteX0" fmla="*/ 17032 w 2027989"/>
              <a:gd name="connsiteY0" fmla="*/ 0 h 3617027"/>
              <a:gd name="connsiteX1" fmla="*/ 0 w 2027989"/>
              <a:gd name="connsiteY1" fmla="*/ 3617027 h 3617027"/>
              <a:gd name="connsiteX2" fmla="*/ 2027960 w 2027989"/>
              <a:gd name="connsiteY2" fmla="*/ 2488534 h 3617027"/>
              <a:gd name="connsiteX3" fmla="*/ 2014299 w 2027989"/>
              <a:gd name="connsiteY3" fmla="*/ 1567470 h 3617027"/>
              <a:gd name="connsiteX4" fmla="*/ 17032 w 2027989"/>
              <a:gd name="connsiteY4" fmla="*/ 0 h 3617027"/>
              <a:gd name="connsiteX0" fmla="*/ 990 w 2027989"/>
              <a:gd name="connsiteY0" fmla="*/ 0 h 3643764"/>
              <a:gd name="connsiteX1" fmla="*/ 0 w 2027989"/>
              <a:gd name="connsiteY1" fmla="*/ 3643764 h 3643764"/>
              <a:gd name="connsiteX2" fmla="*/ 2027960 w 2027989"/>
              <a:gd name="connsiteY2" fmla="*/ 2515271 h 3643764"/>
              <a:gd name="connsiteX3" fmla="*/ 2014299 w 2027989"/>
              <a:gd name="connsiteY3" fmla="*/ 1594207 h 3643764"/>
              <a:gd name="connsiteX4" fmla="*/ 990 w 2027989"/>
              <a:gd name="connsiteY4" fmla="*/ 0 h 3643764"/>
              <a:gd name="connsiteX0" fmla="*/ 8134 w 2035133"/>
              <a:gd name="connsiteY0" fmla="*/ 0 h 3622332"/>
              <a:gd name="connsiteX1" fmla="*/ 0 w 2035133"/>
              <a:gd name="connsiteY1" fmla="*/ 3622332 h 3622332"/>
              <a:gd name="connsiteX2" fmla="*/ 2035104 w 2035133"/>
              <a:gd name="connsiteY2" fmla="*/ 2515271 h 3622332"/>
              <a:gd name="connsiteX3" fmla="*/ 2021443 w 2035133"/>
              <a:gd name="connsiteY3" fmla="*/ 1594207 h 3622332"/>
              <a:gd name="connsiteX4" fmla="*/ 8134 w 2035133"/>
              <a:gd name="connsiteY4" fmla="*/ 0 h 3622332"/>
              <a:gd name="connsiteX0" fmla="*/ 8134 w 2058928"/>
              <a:gd name="connsiteY0" fmla="*/ 0 h 3691353"/>
              <a:gd name="connsiteX1" fmla="*/ 0 w 2058928"/>
              <a:gd name="connsiteY1" fmla="*/ 3622332 h 3691353"/>
              <a:gd name="connsiteX2" fmla="*/ 2058917 w 2058928"/>
              <a:gd name="connsiteY2" fmla="*/ 3577308 h 3691353"/>
              <a:gd name="connsiteX3" fmla="*/ 2021443 w 2058928"/>
              <a:gd name="connsiteY3" fmla="*/ 1594207 h 3691353"/>
              <a:gd name="connsiteX4" fmla="*/ 8134 w 2058928"/>
              <a:gd name="connsiteY4" fmla="*/ 0 h 3691353"/>
              <a:gd name="connsiteX0" fmla="*/ 8134 w 2628036"/>
              <a:gd name="connsiteY0" fmla="*/ 0 h 5125498"/>
              <a:gd name="connsiteX1" fmla="*/ 0 w 2628036"/>
              <a:gd name="connsiteY1" fmla="*/ 3622332 h 5125498"/>
              <a:gd name="connsiteX2" fmla="*/ 2628036 w 2628036"/>
              <a:gd name="connsiteY2" fmla="*/ 5082258 h 5125498"/>
              <a:gd name="connsiteX3" fmla="*/ 2021443 w 2628036"/>
              <a:gd name="connsiteY3" fmla="*/ 1594207 h 5125498"/>
              <a:gd name="connsiteX4" fmla="*/ 8134 w 2628036"/>
              <a:gd name="connsiteY4" fmla="*/ 0 h 5125498"/>
              <a:gd name="connsiteX0" fmla="*/ 8134 w 2628036"/>
              <a:gd name="connsiteY0" fmla="*/ 0 h 5082258"/>
              <a:gd name="connsiteX1" fmla="*/ 0 w 2628036"/>
              <a:gd name="connsiteY1" fmla="*/ 3622332 h 5082258"/>
              <a:gd name="connsiteX2" fmla="*/ 2628036 w 2628036"/>
              <a:gd name="connsiteY2" fmla="*/ 5082258 h 5082258"/>
              <a:gd name="connsiteX3" fmla="*/ 2021443 w 2628036"/>
              <a:gd name="connsiteY3" fmla="*/ 1594207 h 5082258"/>
              <a:gd name="connsiteX4" fmla="*/ 8134 w 2628036"/>
              <a:gd name="connsiteY4" fmla="*/ 0 h 5082258"/>
              <a:gd name="connsiteX0" fmla="*/ 8134 w 2623273"/>
              <a:gd name="connsiteY0" fmla="*/ 0 h 5087021"/>
              <a:gd name="connsiteX1" fmla="*/ 0 w 2623273"/>
              <a:gd name="connsiteY1" fmla="*/ 3622332 h 5087021"/>
              <a:gd name="connsiteX2" fmla="*/ 2623273 w 2623273"/>
              <a:gd name="connsiteY2" fmla="*/ 5087021 h 5087021"/>
              <a:gd name="connsiteX3" fmla="*/ 2021443 w 2623273"/>
              <a:gd name="connsiteY3" fmla="*/ 1594207 h 5087021"/>
              <a:gd name="connsiteX4" fmla="*/ 8134 w 2623273"/>
              <a:gd name="connsiteY4" fmla="*/ 0 h 5087021"/>
              <a:gd name="connsiteX0" fmla="*/ 990 w 2616129"/>
              <a:gd name="connsiteY0" fmla="*/ 0 h 5087021"/>
              <a:gd name="connsiteX1" fmla="*/ 0 w 2616129"/>
              <a:gd name="connsiteY1" fmla="*/ 3612807 h 5087021"/>
              <a:gd name="connsiteX2" fmla="*/ 2616129 w 2616129"/>
              <a:gd name="connsiteY2" fmla="*/ 5087021 h 5087021"/>
              <a:gd name="connsiteX3" fmla="*/ 2014299 w 2616129"/>
              <a:gd name="connsiteY3" fmla="*/ 1594207 h 5087021"/>
              <a:gd name="connsiteX4" fmla="*/ 990 w 2616129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019062 w 2620892"/>
              <a:gd name="connsiteY3" fmla="*/ 1594207 h 5087021"/>
              <a:gd name="connsiteX4" fmla="*/ 5753 w 2620892"/>
              <a:gd name="connsiteY4" fmla="*/ 0 h 5087021"/>
              <a:gd name="connsiteX0" fmla="*/ 5753 w 2621004"/>
              <a:gd name="connsiteY0" fmla="*/ 0 h 5087021"/>
              <a:gd name="connsiteX1" fmla="*/ 0 w 2621004"/>
              <a:gd name="connsiteY1" fmla="*/ 3608044 h 5087021"/>
              <a:gd name="connsiteX2" fmla="*/ 2620892 w 2621004"/>
              <a:gd name="connsiteY2" fmla="*/ 5087021 h 5087021"/>
              <a:gd name="connsiteX3" fmla="*/ 2618766 w 2621004"/>
              <a:gd name="connsiteY3" fmla="*/ 4129589 h 5087021"/>
              <a:gd name="connsiteX4" fmla="*/ 5753 w 2621004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618766 w 2620892"/>
              <a:gd name="connsiteY3" fmla="*/ 4129589 h 5087021"/>
              <a:gd name="connsiteX4" fmla="*/ 5753 w 2620892"/>
              <a:gd name="connsiteY4" fmla="*/ 0 h 5087021"/>
              <a:gd name="connsiteX0" fmla="*/ 456 w 2627470"/>
              <a:gd name="connsiteY0" fmla="*/ 0 h 5294839"/>
              <a:gd name="connsiteX1" fmla="*/ 6578 w 2627470"/>
              <a:gd name="connsiteY1" fmla="*/ 3815862 h 5294839"/>
              <a:gd name="connsiteX2" fmla="*/ 2627470 w 2627470"/>
              <a:gd name="connsiteY2" fmla="*/ 5294839 h 5294839"/>
              <a:gd name="connsiteX3" fmla="*/ 2625344 w 2627470"/>
              <a:gd name="connsiteY3" fmla="*/ 4337407 h 5294839"/>
              <a:gd name="connsiteX4" fmla="*/ 456 w 2627470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37407 h 5294839"/>
              <a:gd name="connsiteX4" fmla="*/ 0 w 2627014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23120 h 5294839"/>
              <a:gd name="connsiteX4" fmla="*/ 0 w 2627014"/>
              <a:gd name="connsiteY4" fmla="*/ 0 h 5294839"/>
              <a:gd name="connsiteX0" fmla="*/ 3760 w 2621249"/>
              <a:gd name="connsiteY0" fmla="*/ 0 h 5294839"/>
              <a:gd name="connsiteX1" fmla="*/ 357 w 2621249"/>
              <a:gd name="connsiteY1" fmla="*/ 3815862 h 5294839"/>
              <a:gd name="connsiteX2" fmla="*/ 2621249 w 2621249"/>
              <a:gd name="connsiteY2" fmla="*/ 5294839 h 5294839"/>
              <a:gd name="connsiteX3" fmla="*/ 2619123 w 2621249"/>
              <a:gd name="connsiteY3" fmla="*/ 4323120 h 5294839"/>
              <a:gd name="connsiteX4" fmla="*/ 3760 w 2621249"/>
              <a:gd name="connsiteY4" fmla="*/ 0 h 5294839"/>
              <a:gd name="connsiteX0" fmla="*/ 0 w 2622252"/>
              <a:gd name="connsiteY0" fmla="*/ 0 h 5294839"/>
              <a:gd name="connsiteX1" fmla="*/ 1360 w 2622252"/>
              <a:gd name="connsiteY1" fmla="*/ 3815862 h 5294839"/>
              <a:gd name="connsiteX2" fmla="*/ 2622252 w 2622252"/>
              <a:gd name="connsiteY2" fmla="*/ 5294839 h 5294839"/>
              <a:gd name="connsiteX3" fmla="*/ 2620126 w 2622252"/>
              <a:gd name="connsiteY3" fmla="*/ 4323120 h 5294839"/>
              <a:gd name="connsiteX4" fmla="*/ 0 w 2622252"/>
              <a:gd name="connsiteY4" fmla="*/ 0 h 5294839"/>
              <a:gd name="connsiteX0" fmla="*/ 0 w 2620126"/>
              <a:gd name="connsiteY0" fmla="*/ 0 h 4697530"/>
              <a:gd name="connsiteX1" fmla="*/ 1360 w 2620126"/>
              <a:gd name="connsiteY1" fmla="*/ 3815862 h 4697530"/>
              <a:gd name="connsiteX2" fmla="*/ 1777907 w 2620126"/>
              <a:gd name="connsiteY2" fmla="*/ 4697530 h 4697530"/>
              <a:gd name="connsiteX3" fmla="*/ 2620126 w 2620126"/>
              <a:gd name="connsiteY3" fmla="*/ 4323120 h 4697530"/>
              <a:gd name="connsiteX4" fmla="*/ 0 w 2620126"/>
              <a:gd name="connsiteY4" fmla="*/ 0 h 4697530"/>
              <a:gd name="connsiteX0" fmla="*/ 0 w 1779577"/>
              <a:gd name="connsiteY0" fmla="*/ 0 h 4697530"/>
              <a:gd name="connsiteX1" fmla="*/ 1360 w 1779577"/>
              <a:gd name="connsiteY1" fmla="*/ 3815862 h 4697530"/>
              <a:gd name="connsiteX2" fmla="*/ 1777907 w 1779577"/>
              <a:gd name="connsiteY2" fmla="*/ 4697530 h 4697530"/>
              <a:gd name="connsiteX3" fmla="*/ 1779468 w 1779577"/>
              <a:gd name="connsiteY3" fmla="*/ 3257549 h 4697530"/>
              <a:gd name="connsiteX4" fmla="*/ 0 w 1779577"/>
              <a:gd name="connsiteY4" fmla="*/ 0 h 4697530"/>
              <a:gd name="connsiteX0" fmla="*/ 0 w 1779468"/>
              <a:gd name="connsiteY0" fmla="*/ 0 h 4697530"/>
              <a:gd name="connsiteX1" fmla="*/ 1360 w 1779468"/>
              <a:gd name="connsiteY1" fmla="*/ 3815862 h 4697530"/>
              <a:gd name="connsiteX2" fmla="*/ 1777907 w 1779468"/>
              <a:gd name="connsiteY2" fmla="*/ 4697530 h 4697530"/>
              <a:gd name="connsiteX3" fmla="*/ 1779468 w 1779468"/>
              <a:gd name="connsiteY3" fmla="*/ 3257549 h 4697530"/>
              <a:gd name="connsiteX4" fmla="*/ 0 w 1779468"/>
              <a:gd name="connsiteY4" fmla="*/ 0 h 4697530"/>
              <a:gd name="connsiteX0" fmla="*/ 1112145 w 2891613"/>
              <a:gd name="connsiteY0" fmla="*/ 0 h 5137946"/>
              <a:gd name="connsiteX1" fmla="*/ 2 w 2891613"/>
              <a:gd name="connsiteY1" fmla="*/ 5025230 h 5137946"/>
              <a:gd name="connsiteX2" fmla="*/ 2890052 w 2891613"/>
              <a:gd name="connsiteY2" fmla="*/ 4697530 h 5137946"/>
              <a:gd name="connsiteX3" fmla="*/ 2891613 w 2891613"/>
              <a:gd name="connsiteY3" fmla="*/ 3257549 h 5137946"/>
              <a:gd name="connsiteX4" fmla="*/ 1112145 w 2891613"/>
              <a:gd name="connsiteY4" fmla="*/ 0 h 5137946"/>
              <a:gd name="connsiteX0" fmla="*/ 1709454 w 3488922"/>
              <a:gd name="connsiteY0" fmla="*/ 0 h 5179136"/>
              <a:gd name="connsiteX1" fmla="*/ 1 w 3488922"/>
              <a:gd name="connsiteY1" fmla="*/ 5069476 h 5179136"/>
              <a:gd name="connsiteX2" fmla="*/ 3487361 w 3488922"/>
              <a:gd name="connsiteY2" fmla="*/ 4697530 h 5179136"/>
              <a:gd name="connsiteX3" fmla="*/ 3488922 w 3488922"/>
              <a:gd name="connsiteY3" fmla="*/ 3257549 h 5179136"/>
              <a:gd name="connsiteX4" fmla="*/ 1709454 w 3488922"/>
              <a:gd name="connsiteY4" fmla="*/ 0 h 5179136"/>
              <a:gd name="connsiteX0" fmla="*/ 1709454 w 3488922"/>
              <a:gd name="connsiteY0" fmla="*/ 0 h 5069476"/>
              <a:gd name="connsiteX1" fmla="*/ 1 w 3488922"/>
              <a:gd name="connsiteY1" fmla="*/ 5069476 h 5069476"/>
              <a:gd name="connsiteX2" fmla="*/ 3487361 w 3488922"/>
              <a:gd name="connsiteY2" fmla="*/ 4697530 h 5069476"/>
              <a:gd name="connsiteX3" fmla="*/ 3488922 w 3488922"/>
              <a:gd name="connsiteY3" fmla="*/ 3257549 h 5069476"/>
              <a:gd name="connsiteX4" fmla="*/ 1709454 w 3488922"/>
              <a:gd name="connsiteY4" fmla="*/ 0 h 5069476"/>
              <a:gd name="connsiteX0" fmla="*/ 2733 w 3489327"/>
              <a:gd name="connsiteY0" fmla="*/ 0 h 3609385"/>
              <a:gd name="connsiteX1" fmla="*/ 406 w 3489327"/>
              <a:gd name="connsiteY1" fmla="*/ 3609385 h 3609385"/>
              <a:gd name="connsiteX2" fmla="*/ 3487766 w 3489327"/>
              <a:gd name="connsiteY2" fmla="*/ 3237439 h 3609385"/>
              <a:gd name="connsiteX3" fmla="*/ 3489327 w 3489327"/>
              <a:gd name="connsiteY3" fmla="*/ 1797458 h 3609385"/>
              <a:gd name="connsiteX4" fmla="*/ 2733 w 3489327"/>
              <a:gd name="connsiteY4" fmla="*/ 0 h 3609385"/>
              <a:gd name="connsiteX0" fmla="*/ 2327 w 3488921"/>
              <a:gd name="connsiteY0" fmla="*/ 0 h 3609385"/>
              <a:gd name="connsiteX1" fmla="*/ 0 w 3488921"/>
              <a:gd name="connsiteY1" fmla="*/ 3609385 h 3609385"/>
              <a:gd name="connsiteX2" fmla="*/ 3487360 w 3488921"/>
              <a:gd name="connsiteY2" fmla="*/ 3237439 h 3609385"/>
              <a:gd name="connsiteX3" fmla="*/ 3488921 w 3488921"/>
              <a:gd name="connsiteY3" fmla="*/ 1797458 h 3609385"/>
              <a:gd name="connsiteX4" fmla="*/ 2327 w 3488921"/>
              <a:gd name="connsiteY4" fmla="*/ 0 h 3609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8921" h="3609385">
                <a:moveTo>
                  <a:pt x="2327" y="0"/>
                </a:moveTo>
                <a:cubicBezTo>
                  <a:pt x="1551" y="1203128"/>
                  <a:pt x="776" y="2406257"/>
                  <a:pt x="0" y="3609385"/>
                </a:cubicBezTo>
                <a:lnTo>
                  <a:pt x="3487360" y="3237439"/>
                </a:lnTo>
                <a:cubicBezTo>
                  <a:pt x="3487880" y="2757445"/>
                  <a:pt x="3488401" y="2277452"/>
                  <a:pt x="3488921" y="1797458"/>
                </a:cubicBezTo>
                <a:lnTo>
                  <a:pt x="2327" y="0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/>
              <a:t>Beispiel A: Schnitt Gerade - Ebene</a:t>
            </a:r>
            <a:endParaRPr lang="de-AT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45867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im vorliegenden Parallelriss.</a:t>
            </a:r>
          </a:p>
        </p:txBody>
      </p:sp>
      <p:grpSp>
        <p:nvGrpSpPr>
          <p:cNvPr id="2090" name="Gruppieren 2089"/>
          <p:cNvGrpSpPr/>
          <p:nvPr/>
        </p:nvGrpSpPr>
        <p:grpSpPr>
          <a:xfrm>
            <a:off x="2101716" y="1113576"/>
            <a:ext cx="7046960" cy="5513561"/>
            <a:chOff x="3221850" y="1496937"/>
            <a:chExt cx="5926825" cy="4637164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flipV="1">
              <a:off x="4004511" y="43688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7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 flipV="1">
              <a:off x="4277561" y="4441826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 flipV="1">
              <a:off x="4549024" y="45148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 flipV="1">
              <a:off x="4822074" y="45878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 flipV="1">
              <a:off x="5093536" y="466090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2 h 3569"/>
                <a:gd name="T10" fmla="*/ 2747 w 6182"/>
                <a:gd name="T11" fmla="*/ 1586 h 3569"/>
                <a:gd name="T12" fmla="*/ 2060 w 6182"/>
                <a:gd name="T13" fmla="*/ 1189 h 3569"/>
                <a:gd name="T14" fmla="*/ 1373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2"/>
                  </a:lnTo>
                  <a:lnTo>
                    <a:pt x="2747" y="1586"/>
                  </a:lnTo>
                  <a:lnTo>
                    <a:pt x="2060" y="1189"/>
                  </a:lnTo>
                  <a:lnTo>
                    <a:pt x="1373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 flipV="1">
              <a:off x="5366586" y="4733926"/>
              <a:ext cx="1670050" cy="963613"/>
            </a:xfrm>
            <a:custGeom>
              <a:avLst/>
              <a:gdLst>
                <a:gd name="T0" fmla="*/ 6182 w 6182"/>
                <a:gd name="T1" fmla="*/ 3570 h 3570"/>
                <a:gd name="T2" fmla="*/ 5495 w 6182"/>
                <a:gd name="T3" fmla="*/ 3173 h 3570"/>
                <a:gd name="T4" fmla="*/ 4808 w 6182"/>
                <a:gd name="T5" fmla="*/ 2776 h 3570"/>
                <a:gd name="T6" fmla="*/ 4121 w 6182"/>
                <a:gd name="T7" fmla="*/ 2380 h 3570"/>
                <a:gd name="T8" fmla="*/ 3434 w 6182"/>
                <a:gd name="T9" fmla="*/ 1983 h 3570"/>
                <a:gd name="T10" fmla="*/ 2747 w 6182"/>
                <a:gd name="T11" fmla="*/ 1587 h 3570"/>
                <a:gd name="T12" fmla="*/ 2061 w 6182"/>
                <a:gd name="T13" fmla="*/ 1190 h 3570"/>
                <a:gd name="T14" fmla="*/ 1374 w 6182"/>
                <a:gd name="T15" fmla="*/ 794 h 3570"/>
                <a:gd name="T16" fmla="*/ 687 w 6182"/>
                <a:gd name="T17" fmla="*/ 397 h 3570"/>
                <a:gd name="T18" fmla="*/ 0 w 6182"/>
                <a:gd name="T19" fmla="*/ 0 h 3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70">
                  <a:moveTo>
                    <a:pt x="6182" y="3570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4" y="1983"/>
                  </a:lnTo>
                  <a:lnTo>
                    <a:pt x="2747" y="1587"/>
                  </a:lnTo>
                  <a:lnTo>
                    <a:pt x="2061" y="1190"/>
                  </a:lnTo>
                  <a:lnTo>
                    <a:pt x="1374" y="794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 flipV="1">
              <a:off x="5638049" y="4806951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7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80"/>
                  </a:lnTo>
                  <a:lnTo>
                    <a:pt x="3435" y="1983"/>
                  </a:lnTo>
                  <a:lnTo>
                    <a:pt x="2748" y="1587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 flipV="1">
              <a:off x="5911099" y="4879976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9 w 6182"/>
                <a:gd name="T5" fmla="*/ 2776 h 3569"/>
                <a:gd name="T6" fmla="*/ 4122 w 6182"/>
                <a:gd name="T7" fmla="*/ 2380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9" y="2776"/>
                  </a:lnTo>
                  <a:lnTo>
                    <a:pt x="4122" y="2380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 flipV="1">
              <a:off x="6184149" y="4953001"/>
              <a:ext cx="1668462" cy="962025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3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0 w 6182"/>
                <a:gd name="T13" fmla="*/ 1190 h 3569"/>
                <a:gd name="T14" fmla="*/ 1373 w 6182"/>
                <a:gd name="T15" fmla="*/ 793 h 3569"/>
                <a:gd name="T16" fmla="*/ 687 w 6182"/>
                <a:gd name="T17" fmla="*/ 397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3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0" y="1190"/>
                  </a:lnTo>
                  <a:lnTo>
                    <a:pt x="1373" y="793"/>
                  </a:lnTo>
                  <a:lnTo>
                    <a:pt x="687" y="397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 flipV="1">
              <a:off x="6455611" y="502443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4 w 6182"/>
                <a:gd name="T9" fmla="*/ 1983 h 3569"/>
                <a:gd name="T10" fmla="*/ 2747 w 6182"/>
                <a:gd name="T11" fmla="*/ 1586 h 3569"/>
                <a:gd name="T12" fmla="*/ 2061 w 6182"/>
                <a:gd name="T13" fmla="*/ 1190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4" y="1983"/>
                  </a:lnTo>
                  <a:lnTo>
                    <a:pt x="2747" y="1586"/>
                  </a:lnTo>
                  <a:lnTo>
                    <a:pt x="2061" y="1190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2" name="Freeform 17"/>
            <p:cNvSpPr>
              <a:spLocks/>
            </p:cNvSpPr>
            <p:nvPr/>
          </p:nvSpPr>
          <p:spPr bwMode="auto">
            <a:xfrm flipV="1">
              <a:off x="6728661" y="5097463"/>
              <a:ext cx="1668462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8 w 6182"/>
                <a:gd name="T5" fmla="*/ 2776 h 3569"/>
                <a:gd name="T6" fmla="*/ 4121 w 6182"/>
                <a:gd name="T7" fmla="*/ 2379 h 3569"/>
                <a:gd name="T8" fmla="*/ 3435 w 6182"/>
                <a:gd name="T9" fmla="*/ 1983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8" y="2776"/>
                  </a:lnTo>
                  <a:lnTo>
                    <a:pt x="4121" y="2379"/>
                  </a:lnTo>
                  <a:lnTo>
                    <a:pt x="3435" y="1983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3" name="Freeform 18"/>
            <p:cNvSpPr>
              <a:spLocks/>
            </p:cNvSpPr>
            <p:nvPr/>
          </p:nvSpPr>
          <p:spPr bwMode="auto">
            <a:xfrm flipV="1">
              <a:off x="7000124" y="5170488"/>
              <a:ext cx="1670050" cy="963613"/>
            </a:xfrm>
            <a:custGeom>
              <a:avLst/>
              <a:gdLst>
                <a:gd name="T0" fmla="*/ 6182 w 6182"/>
                <a:gd name="T1" fmla="*/ 3569 h 3569"/>
                <a:gd name="T2" fmla="*/ 5495 w 6182"/>
                <a:gd name="T3" fmla="*/ 3172 h 3569"/>
                <a:gd name="T4" fmla="*/ 4809 w 6182"/>
                <a:gd name="T5" fmla="*/ 2776 h 3569"/>
                <a:gd name="T6" fmla="*/ 4122 w 6182"/>
                <a:gd name="T7" fmla="*/ 2379 h 3569"/>
                <a:gd name="T8" fmla="*/ 3435 w 6182"/>
                <a:gd name="T9" fmla="*/ 1982 h 3569"/>
                <a:gd name="T10" fmla="*/ 2748 w 6182"/>
                <a:gd name="T11" fmla="*/ 1586 h 3569"/>
                <a:gd name="T12" fmla="*/ 2061 w 6182"/>
                <a:gd name="T13" fmla="*/ 1189 h 3569"/>
                <a:gd name="T14" fmla="*/ 1374 w 6182"/>
                <a:gd name="T15" fmla="*/ 793 h 3569"/>
                <a:gd name="T16" fmla="*/ 687 w 6182"/>
                <a:gd name="T17" fmla="*/ 396 h 3569"/>
                <a:gd name="T18" fmla="*/ 0 w 6182"/>
                <a:gd name="T19" fmla="*/ 0 h 3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82" h="3569">
                  <a:moveTo>
                    <a:pt x="6182" y="3569"/>
                  </a:moveTo>
                  <a:lnTo>
                    <a:pt x="5495" y="3172"/>
                  </a:lnTo>
                  <a:lnTo>
                    <a:pt x="4809" y="2776"/>
                  </a:lnTo>
                  <a:lnTo>
                    <a:pt x="4122" y="2379"/>
                  </a:lnTo>
                  <a:lnTo>
                    <a:pt x="3435" y="1982"/>
                  </a:lnTo>
                  <a:lnTo>
                    <a:pt x="2748" y="1586"/>
                  </a:lnTo>
                  <a:lnTo>
                    <a:pt x="2061" y="1189"/>
                  </a:lnTo>
                  <a:lnTo>
                    <a:pt x="1374" y="793"/>
                  </a:lnTo>
                  <a:lnTo>
                    <a:pt x="687" y="396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5674561" y="43688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5488824" y="4475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5303086" y="45831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5117349" y="46894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4931611" y="47974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4745874" y="49037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4561724" y="50117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1" name="Line 26"/>
            <p:cNvSpPr>
              <a:spLocks noChangeShapeType="1"/>
            </p:cNvSpPr>
            <p:nvPr/>
          </p:nvSpPr>
          <p:spPr bwMode="auto">
            <a:xfrm>
              <a:off x="4375986" y="51181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2" name="Line 27"/>
            <p:cNvSpPr>
              <a:spLocks noChangeShapeType="1"/>
            </p:cNvSpPr>
            <p:nvPr/>
          </p:nvSpPr>
          <p:spPr bwMode="auto">
            <a:xfrm>
              <a:off x="4190249" y="52244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4004511" y="53324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5946024" y="44418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5" name="Line 30"/>
            <p:cNvSpPr>
              <a:spLocks noChangeShapeType="1"/>
            </p:cNvSpPr>
            <p:nvPr/>
          </p:nvSpPr>
          <p:spPr bwMode="auto">
            <a:xfrm>
              <a:off x="5761874" y="4548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5576136" y="46561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5390399" y="47625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5204661" y="48704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5018924" y="49768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4833186" y="50847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1" name="Line 36"/>
            <p:cNvSpPr>
              <a:spLocks noChangeShapeType="1"/>
            </p:cNvSpPr>
            <p:nvPr/>
          </p:nvSpPr>
          <p:spPr bwMode="auto">
            <a:xfrm>
              <a:off x="4647449" y="51911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2" name="Line 37"/>
            <p:cNvSpPr>
              <a:spLocks noChangeShapeType="1"/>
            </p:cNvSpPr>
            <p:nvPr/>
          </p:nvSpPr>
          <p:spPr bwMode="auto">
            <a:xfrm>
              <a:off x="4461711" y="52974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3" name="Line 38"/>
            <p:cNvSpPr>
              <a:spLocks noChangeShapeType="1"/>
            </p:cNvSpPr>
            <p:nvPr/>
          </p:nvSpPr>
          <p:spPr bwMode="auto">
            <a:xfrm>
              <a:off x="4277561" y="5405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4" name="Line 39"/>
            <p:cNvSpPr>
              <a:spLocks noChangeShapeType="1"/>
            </p:cNvSpPr>
            <p:nvPr/>
          </p:nvSpPr>
          <p:spPr bwMode="auto">
            <a:xfrm>
              <a:off x="6219074" y="45148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6033336" y="4621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6" name="Line 41"/>
            <p:cNvSpPr>
              <a:spLocks noChangeShapeType="1"/>
            </p:cNvSpPr>
            <p:nvPr/>
          </p:nvSpPr>
          <p:spPr bwMode="auto">
            <a:xfrm>
              <a:off x="5847599" y="47291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7" name="Line 42"/>
            <p:cNvSpPr>
              <a:spLocks noChangeShapeType="1"/>
            </p:cNvSpPr>
            <p:nvPr/>
          </p:nvSpPr>
          <p:spPr bwMode="auto">
            <a:xfrm>
              <a:off x="5661861" y="48355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8" name="Line 43"/>
            <p:cNvSpPr>
              <a:spLocks noChangeShapeType="1"/>
            </p:cNvSpPr>
            <p:nvPr/>
          </p:nvSpPr>
          <p:spPr bwMode="auto">
            <a:xfrm>
              <a:off x="5477711" y="49434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5291974" y="50498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>
              <a:off x="5106236" y="515620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4920499" y="5264151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2" name="Line 47"/>
            <p:cNvSpPr>
              <a:spLocks noChangeShapeType="1"/>
            </p:cNvSpPr>
            <p:nvPr/>
          </p:nvSpPr>
          <p:spPr bwMode="auto">
            <a:xfrm>
              <a:off x="4734761" y="5370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3" name="Line 48"/>
            <p:cNvSpPr>
              <a:spLocks noChangeShapeType="1"/>
            </p:cNvSpPr>
            <p:nvPr/>
          </p:nvSpPr>
          <p:spPr bwMode="auto">
            <a:xfrm>
              <a:off x="4549024" y="5478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4" name="Line 49"/>
            <p:cNvSpPr>
              <a:spLocks noChangeShapeType="1"/>
            </p:cNvSpPr>
            <p:nvPr/>
          </p:nvSpPr>
          <p:spPr bwMode="auto">
            <a:xfrm>
              <a:off x="6492124" y="45878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5" name="Line 50"/>
            <p:cNvSpPr>
              <a:spLocks noChangeShapeType="1"/>
            </p:cNvSpPr>
            <p:nvPr/>
          </p:nvSpPr>
          <p:spPr bwMode="auto">
            <a:xfrm>
              <a:off x="6306386" y="4694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29" name="Line 51"/>
            <p:cNvSpPr>
              <a:spLocks noChangeShapeType="1"/>
            </p:cNvSpPr>
            <p:nvPr/>
          </p:nvSpPr>
          <p:spPr bwMode="auto">
            <a:xfrm>
              <a:off x="6120649" y="48021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0" name="Line 52"/>
            <p:cNvSpPr>
              <a:spLocks noChangeShapeType="1"/>
            </p:cNvSpPr>
            <p:nvPr/>
          </p:nvSpPr>
          <p:spPr bwMode="auto">
            <a:xfrm>
              <a:off x="5934911" y="49085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1" name="Line 53"/>
            <p:cNvSpPr>
              <a:spLocks noChangeShapeType="1"/>
            </p:cNvSpPr>
            <p:nvPr/>
          </p:nvSpPr>
          <p:spPr bwMode="auto">
            <a:xfrm>
              <a:off x="5749174" y="50165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2" name="Line 54"/>
            <p:cNvSpPr>
              <a:spLocks noChangeShapeType="1"/>
            </p:cNvSpPr>
            <p:nvPr/>
          </p:nvSpPr>
          <p:spPr bwMode="auto">
            <a:xfrm>
              <a:off x="5563436" y="51228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3" name="Line 55"/>
            <p:cNvSpPr>
              <a:spLocks noChangeShapeType="1"/>
            </p:cNvSpPr>
            <p:nvPr/>
          </p:nvSpPr>
          <p:spPr bwMode="auto">
            <a:xfrm>
              <a:off x="5377699" y="522922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4" name="Line 56"/>
            <p:cNvSpPr>
              <a:spLocks noChangeShapeType="1"/>
            </p:cNvSpPr>
            <p:nvPr/>
          </p:nvSpPr>
          <p:spPr bwMode="auto">
            <a:xfrm>
              <a:off x="5191961" y="5337176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5" name="Line 57"/>
            <p:cNvSpPr>
              <a:spLocks noChangeShapeType="1"/>
            </p:cNvSpPr>
            <p:nvPr/>
          </p:nvSpPr>
          <p:spPr bwMode="auto">
            <a:xfrm>
              <a:off x="5007811" y="5443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6" name="Line 58"/>
            <p:cNvSpPr>
              <a:spLocks noChangeShapeType="1"/>
            </p:cNvSpPr>
            <p:nvPr/>
          </p:nvSpPr>
          <p:spPr bwMode="auto">
            <a:xfrm>
              <a:off x="4822074" y="55514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7" name="Line 59"/>
            <p:cNvSpPr>
              <a:spLocks noChangeShapeType="1"/>
            </p:cNvSpPr>
            <p:nvPr/>
          </p:nvSpPr>
          <p:spPr bwMode="auto">
            <a:xfrm>
              <a:off x="6763586" y="46609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8" name="Line 60"/>
            <p:cNvSpPr>
              <a:spLocks noChangeShapeType="1"/>
            </p:cNvSpPr>
            <p:nvPr/>
          </p:nvSpPr>
          <p:spPr bwMode="auto">
            <a:xfrm>
              <a:off x="6577849" y="47672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39" name="Line 61"/>
            <p:cNvSpPr>
              <a:spLocks noChangeShapeType="1"/>
            </p:cNvSpPr>
            <p:nvPr/>
          </p:nvSpPr>
          <p:spPr bwMode="auto">
            <a:xfrm>
              <a:off x="6392111" y="48752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0" name="Line 62"/>
            <p:cNvSpPr>
              <a:spLocks noChangeShapeType="1"/>
            </p:cNvSpPr>
            <p:nvPr/>
          </p:nvSpPr>
          <p:spPr bwMode="auto">
            <a:xfrm>
              <a:off x="6207961" y="49815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1" name="Line 63"/>
            <p:cNvSpPr>
              <a:spLocks noChangeShapeType="1"/>
            </p:cNvSpPr>
            <p:nvPr/>
          </p:nvSpPr>
          <p:spPr bwMode="auto">
            <a:xfrm>
              <a:off x="6022224" y="50895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2" name="Line 64"/>
            <p:cNvSpPr>
              <a:spLocks noChangeShapeType="1"/>
            </p:cNvSpPr>
            <p:nvPr/>
          </p:nvSpPr>
          <p:spPr bwMode="auto">
            <a:xfrm>
              <a:off x="5836486" y="51958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3" name="Line 65"/>
            <p:cNvSpPr>
              <a:spLocks noChangeShapeType="1"/>
            </p:cNvSpPr>
            <p:nvPr/>
          </p:nvSpPr>
          <p:spPr bwMode="auto">
            <a:xfrm>
              <a:off x="5650749" y="5302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4" name="Line 66"/>
            <p:cNvSpPr>
              <a:spLocks noChangeShapeType="1"/>
            </p:cNvSpPr>
            <p:nvPr/>
          </p:nvSpPr>
          <p:spPr bwMode="auto">
            <a:xfrm>
              <a:off x="5465011" y="54102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5" name="Line 67"/>
            <p:cNvSpPr>
              <a:spLocks noChangeShapeType="1"/>
            </p:cNvSpPr>
            <p:nvPr/>
          </p:nvSpPr>
          <p:spPr bwMode="auto">
            <a:xfrm>
              <a:off x="5279274" y="5516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6" name="Line 68"/>
            <p:cNvSpPr>
              <a:spLocks noChangeShapeType="1"/>
            </p:cNvSpPr>
            <p:nvPr/>
          </p:nvSpPr>
          <p:spPr bwMode="auto">
            <a:xfrm>
              <a:off x="5093536" y="56245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7" name="Line 69"/>
            <p:cNvSpPr>
              <a:spLocks noChangeShapeType="1"/>
            </p:cNvSpPr>
            <p:nvPr/>
          </p:nvSpPr>
          <p:spPr bwMode="auto">
            <a:xfrm>
              <a:off x="7036636" y="47339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8" name="Line 70"/>
            <p:cNvSpPr>
              <a:spLocks noChangeShapeType="1"/>
            </p:cNvSpPr>
            <p:nvPr/>
          </p:nvSpPr>
          <p:spPr bwMode="auto">
            <a:xfrm>
              <a:off x="6850899" y="48402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9" name="Line 71"/>
            <p:cNvSpPr>
              <a:spLocks noChangeShapeType="1"/>
            </p:cNvSpPr>
            <p:nvPr/>
          </p:nvSpPr>
          <p:spPr bwMode="auto">
            <a:xfrm>
              <a:off x="6665161" y="49482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0" name="Line 72"/>
            <p:cNvSpPr>
              <a:spLocks noChangeShapeType="1"/>
            </p:cNvSpPr>
            <p:nvPr/>
          </p:nvSpPr>
          <p:spPr bwMode="auto">
            <a:xfrm>
              <a:off x="6479424" y="50546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1" name="Line 73"/>
            <p:cNvSpPr>
              <a:spLocks noChangeShapeType="1"/>
            </p:cNvSpPr>
            <p:nvPr/>
          </p:nvSpPr>
          <p:spPr bwMode="auto">
            <a:xfrm>
              <a:off x="6293686" y="516255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2" name="Line 74"/>
            <p:cNvSpPr>
              <a:spLocks noChangeShapeType="1"/>
            </p:cNvSpPr>
            <p:nvPr/>
          </p:nvSpPr>
          <p:spPr bwMode="auto">
            <a:xfrm>
              <a:off x="6107949" y="52689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3" name="Line 75"/>
            <p:cNvSpPr>
              <a:spLocks noChangeShapeType="1"/>
            </p:cNvSpPr>
            <p:nvPr/>
          </p:nvSpPr>
          <p:spPr bwMode="auto">
            <a:xfrm>
              <a:off x="5923799" y="5375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4" name="Line 76"/>
            <p:cNvSpPr>
              <a:spLocks noChangeShapeType="1"/>
            </p:cNvSpPr>
            <p:nvPr/>
          </p:nvSpPr>
          <p:spPr bwMode="auto">
            <a:xfrm>
              <a:off x="5738061" y="54832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5" name="Line 77"/>
            <p:cNvSpPr>
              <a:spLocks noChangeShapeType="1"/>
            </p:cNvSpPr>
            <p:nvPr/>
          </p:nvSpPr>
          <p:spPr bwMode="auto">
            <a:xfrm>
              <a:off x="5552324" y="55895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6" name="Line 78"/>
            <p:cNvSpPr>
              <a:spLocks noChangeShapeType="1"/>
            </p:cNvSpPr>
            <p:nvPr/>
          </p:nvSpPr>
          <p:spPr bwMode="auto">
            <a:xfrm>
              <a:off x="5366586" y="56975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7" name="Line 79"/>
            <p:cNvSpPr>
              <a:spLocks noChangeShapeType="1"/>
            </p:cNvSpPr>
            <p:nvPr/>
          </p:nvSpPr>
          <p:spPr bwMode="auto">
            <a:xfrm>
              <a:off x="7308099" y="48069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8" name="Line 80"/>
            <p:cNvSpPr>
              <a:spLocks noChangeShapeType="1"/>
            </p:cNvSpPr>
            <p:nvPr/>
          </p:nvSpPr>
          <p:spPr bwMode="auto">
            <a:xfrm>
              <a:off x="7122361" y="49133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59" name="Line 81"/>
            <p:cNvSpPr>
              <a:spLocks noChangeShapeType="1"/>
            </p:cNvSpPr>
            <p:nvPr/>
          </p:nvSpPr>
          <p:spPr bwMode="auto">
            <a:xfrm>
              <a:off x="6936624" y="5021263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0" name="Line 82"/>
            <p:cNvSpPr>
              <a:spLocks noChangeShapeType="1"/>
            </p:cNvSpPr>
            <p:nvPr/>
          </p:nvSpPr>
          <p:spPr bwMode="auto">
            <a:xfrm>
              <a:off x="6752474" y="51276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1" name="Line 83"/>
            <p:cNvSpPr>
              <a:spLocks noChangeShapeType="1"/>
            </p:cNvSpPr>
            <p:nvPr/>
          </p:nvSpPr>
          <p:spPr bwMode="auto">
            <a:xfrm>
              <a:off x="6566736" y="5233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2" name="Line 84"/>
            <p:cNvSpPr>
              <a:spLocks noChangeShapeType="1"/>
            </p:cNvSpPr>
            <p:nvPr/>
          </p:nvSpPr>
          <p:spPr bwMode="auto">
            <a:xfrm>
              <a:off x="6380999" y="53419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3" name="Line 85"/>
            <p:cNvSpPr>
              <a:spLocks noChangeShapeType="1"/>
            </p:cNvSpPr>
            <p:nvPr/>
          </p:nvSpPr>
          <p:spPr bwMode="auto">
            <a:xfrm>
              <a:off x="6195261" y="5448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4" name="Line 86"/>
            <p:cNvSpPr>
              <a:spLocks noChangeShapeType="1"/>
            </p:cNvSpPr>
            <p:nvPr/>
          </p:nvSpPr>
          <p:spPr bwMode="auto">
            <a:xfrm>
              <a:off x="6009524" y="55562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5" name="Line 87"/>
            <p:cNvSpPr>
              <a:spLocks noChangeShapeType="1"/>
            </p:cNvSpPr>
            <p:nvPr/>
          </p:nvSpPr>
          <p:spPr bwMode="auto">
            <a:xfrm>
              <a:off x="5823786" y="56626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6" name="Line 88"/>
            <p:cNvSpPr>
              <a:spLocks noChangeShapeType="1"/>
            </p:cNvSpPr>
            <p:nvPr/>
          </p:nvSpPr>
          <p:spPr bwMode="auto">
            <a:xfrm>
              <a:off x="5638049" y="57705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7" name="Line 89"/>
            <p:cNvSpPr>
              <a:spLocks noChangeShapeType="1"/>
            </p:cNvSpPr>
            <p:nvPr/>
          </p:nvSpPr>
          <p:spPr bwMode="auto">
            <a:xfrm>
              <a:off x="7581149" y="48799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8" name="Line 90"/>
            <p:cNvSpPr>
              <a:spLocks noChangeShapeType="1"/>
            </p:cNvSpPr>
            <p:nvPr/>
          </p:nvSpPr>
          <p:spPr bwMode="auto">
            <a:xfrm>
              <a:off x="7395411" y="49863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69" name="Line 91"/>
            <p:cNvSpPr>
              <a:spLocks noChangeShapeType="1"/>
            </p:cNvSpPr>
            <p:nvPr/>
          </p:nvSpPr>
          <p:spPr bwMode="auto">
            <a:xfrm>
              <a:off x="7209674" y="5092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0" name="Line 92"/>
            <p:cNvSpPr>
              <a:spLocks noChangeShapeType="1"/>
            </p:cNvSpPr>
            <p:nvPr/>
          </p:nvSpPr>
          <p:spPr bwMode="auto">
            <a:xfrm>
              <a:off x="7023936" y="52006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1" name="Line 93"/>
            <p:cNvSpPr>
              <a:spLocks noChangeShapeType="1"/>
            </p:cNvSpPr>
            <p:nvPr/>
          </p:nvSpPr>
          <p:spPr bwMode="auto">
            <a:xfrm>
              <a:off x="6838199" y="5307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2" name="Line 94"/>
            <p:cNvSpPr>
              <a:spLocks noChangeShapeType="1"/>
            </p:cNvSpPr>
            <p:nvPr/>
          </p:nvSpPr>
          <p:spPr bwMode="auto">
            <a:xfrm>
              <a:off x="6652461" y="54149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3" name="Line 95"/>
            <p:cNvSpPr>
              <a:spLocks noChangeShapeType="1"/>
            </p:cNvSpPr>
            <p:nvPr/>
          </p:nvSpPr>
          <p:spPr bwMode="auto">
            <a:xfrm>
              <a:off x="6468311" y="55213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4" name="Line 96"/>
            <p:cNvSpPr>
              <a:spLocks noChangeShapeType="1"/>
            </p:cNvSpPr>
            <p:nvPr/>
          </p:nvSpPr>
          <p:spPr bwMode="auto">
            <a:xfrm>
              <a:off x="6282574" y="56292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5" name="Line 97"/>
            <p:cNvSpPr>
              <a:spLocks noChangeShapeType="1"/>
            </p:cNvSpPr>
            <p:nvPr/>
          </p:nvSpPr>
          <p:spPr bwMode="auto">
            <a:xfrm>
              <a:off x="6096836" y="57356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6" name="Line 98"/>
            <p:cNvSpPr>
              <a:spLocks noChangeShapeType="1"/>
            </p:cNvSpPr>
            <p:nvPr/>
          </p:nvSpPr>
          <p:spPr bwMode="auto">
            <a:xfrm>
              <a:off x="5911099" y="5843588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7" name="Line 99"/>
            <p:cNvSpPr>
              <a:spLocks noChangeShapeType="1"/>
            </p:cNvSpPr>
            <p:nvPr/>
          </p:nvSpPr>
          <p:spPr bwMode="auto">
            <a:xfrm>
              <a:off x="7852611" y="4953001"/>
              <a:ext cx="273050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8" name="Line 100"/>
            <p:cNvSpPr>
              <a:spLocks noChangeShapeType="1"/>
            </p:cNvSpPr>
            <p:nvPr/>
          </p:nvSpPr>
          <p:spPr bwMode="auto">
            <a:xfrm>
              <a:off x="7668461" y="505936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79" name="Line 101"/>
            <p:cNvSpPr>
              <a:spLocks noChangeShapeType="1"/>
            </p:cNvSpPr>
            <p:nvPr/>
          </p:nvSpPr>
          <p:spPr bwMode="auto">
            <a:xfrm>
              <a:off x="7482724" y="5165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0" name="Line 102"/>
            <p:cNvSpPr>
              <a:spLocks noChangeShapeType="1"/>
            </p:cNvSpPr>
            <p:nvPr/>
          </p:nvSpPr>
          <p:spPr bwMode="auto">
            <a:xfrm>
              <a:off x="7296986" y="52736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1" name="Line 103"/>
            <p:cNvSpPr>
              <a:spLocks noChangeShapeType="1"/>
            </p:cNvSpPr>
            <p:nvPr/>
          </p:nvSpPr>
          <p:spPr bwMode="auto">
            <a:xfrm>
              <a:off x="7111249" y="53800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2" name="Line 104"/>
            <p:cNvSpPr>
              <a:spLocks noChangeShapeType="1"/>
            </p:cNvSpPr>
            <p:nvPr/>
          </p:nvSpPr>
          <p:spPr bwMode="auto">
            <a:xfrm>
              <a:off x="6925511" y="54879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3" name="Line 105"/>
            <p:cNvSpPr>
              <a:spLocks noChangeShapeType="1"/>
            </p:cNvSpPr>
            <p:nvPr/>
          </p:nvSpPr>
          <p:spPr bwMode="auto">
            <a:xfrm>
              <a:off x="6739774" y="55943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4" name="Line 106"/>
            <p:cNvSpPr>
              <a:spLocks noChangeShapeType="1"/>
            </p:cNvSpPr>
            <p:nvPr/>
          </p:nvSpPr>
          <p:spPr bwMode="auto">
            <a:xfrm>
              <a:off x="6554036" y="57023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5" name="Line 107"/>
            <p:cNvSpPr>
              <a:spLocks noChangeShapeType="1"/>
            </p:cNvSpPr>
            <p:nvPr/>
          </p:nvSpPr>
          <p:spPr bwMode="auto">
            <a:xfrm>
              <a:off x="6368299" y="58086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6" name="Line 108"/>
            <p:cNvSpPr>
              <a:spLocks noChangeShapeType="1"/>
            </p:cNvSpPr>
            <p:nvPr/>
          </p:nvSpPr>
          <p:spPr bwMode="auto">
            <a:xfrm>
              <a:off x="6184149" y="59150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87" name="Line 109"/>
            <p:cNvSpPr>
              <a:spLocks noChangeShapeType="1"/>
            </p:cNvSpPr>
            <p:nvPr/>
          </p:nvSpPr>
          <p:spPr bwMode="auto">
            <a:xfrm>
              <a:off x="8125661" y="502443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8" name="Line 110"/>
            <p:cNvSpPr>
              <a:spLocks noChangeShapeType="1"/>
            </p:cNvSpPr>
            <p:nvPr/>
          </p:nvSpPr>
          <p:spPr bwMode="auto">
            <a:xfrm>
              <a:off x="7939924" y="51323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49" name="Line 111"/>
            <p:cNvSpPr>
              <a:spLocks noChangeShapeType="1"/>
            </p:cNvSpPr>
            <p:nvPr/>
          </p:nvSpPr>
          <p:spPr bwMode="auto">
            <a:xfrm>
              <a:off x="7754186" y="52387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2" name="Line 112"/>
            <p:cNvSpPr>
              <a:spLocks noChangeShapeType="1"/>
            </p:cNvSpPr>
            <p:nvPr/>
          </p:nvSpPr>
          <p:spPr bwMode="auto">
            <a:xfrm>
              <a:off x="7568449" y="53467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3" name="Line 113"/>
            <p:cNvSpPr>
              <a:spLocks noChangeShapeType="1"/>
            </p:cNvSpPr>
            <p:nvPr/>
          </p:nvSpPr>
          <p:spPr bwMode="auto">
            <a:xfrm>
              <a:off x="7382711" y="54530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4" name="Line 114"/>
            <p:cNvSpPr>
              <a:spLocks noChangeShapeType="1"/>
            </p:cNvSpPr>
            <p:nvPr/>
          </p:nvSpPr>
          <p:spPr bwMode="auto">
            <a:xfrm>
              <a:off x="7196974" y="55610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5" name="Line 115"/>
            <p:cNvSpPr>
              <a:spLocks noChangeShapeType="1"/>
            </p:cNvSpPr>
            <p:nvPr/>
          </p:nvSpPr>
          <p:spPr bwMode="auto">
            <a:xfrm>
              <a:off x="7012824" y="56673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6" name="Line 116"/>
            <p:cNvSpPr>
              <a:spLocks noChangeShapeType="1"/>
            </p:cNvSpPr>
            <p:nvPr/>
          </p:nvSpPr>
          <p:spPr bwMode="auto">
            <a:xfrm>
              <a:off x="6827086" y="5775326"/>
              <a:ext cx="271462" cy="71438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7" name="Line 117"/>
            <p:cNvSpPr>
              <a:spLocks noChangeShapeType="1"/>
            </p:cNvSpPr>
            <p:nvPr/>
          </p:nvSpPr>
          <p:spPr bwMode="auto">
            <a:xfrm>
              <a:off x="6641349" y="5881688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8" name="Line 118"/>
            <p:cNvSpPr>
              <a:spLocks noChangeShapeType="1"/>
            </p:cNvSpPr>
            <p:nvPr/>
          </p:nvSpPr>
          <p:spPr bwMode="auto">
            <a:xfrm>
              <a:off x="6455611" y="598805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59" name="Line 119"/>
            <p:cNvSpPr>
              <a:spLocks noChangeShapeType="1"/>
            </p:cNvSpPr>
            <p:nvPr/>
          </p:nvSpPr>
          <p:spPr bwMode="auto">
            <a:xfrm>
              <a:off x="8397124" y="50974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0" name="Line 120"/>
            <p:cNvSpPr>
              <a:spLocks noChangeShapeType="1"/>
            </p:cNvSpPr>
            <p:nvPr/>
          </p:nvSpPr>
          <p:spPr bwMode="auto">
            <a:xfrm>
              <a:off x="8212974" y="5205413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1" name="Line 121"/>
            <p:cNvSpPr>
              <a:spLocks noChangeShapeType="1"/>
            </p:cNvSpPr>
            <p:nvPr/>
          </p:nvSpPr>
          <p:spPr bwMode="auto">
            <a:xfrm>
              <a:off x="8027236" y="53117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2" name="Line 122"/>
            <p:cNvSpPr>
              <a:spLocks noChangeShapeType="1"/>
            </p:cNvSpPr>
            <p:nvPr/>
          </p:nvSpPr>
          <p:spPr bwMode="auto">
            <a:xfrm>
              <a:off x="7841499" y="541972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3" name="Line 123"/>
            <p:cNvSpPr>
              <a:spLocks noChangeShapeType="1"/>
            </p:cNvSpPr>
            <p:nvPr/>
          </p:nvSpPr>
          <p:spPr bwMode="auto">
            <a:xfrm>
              <a:off x="7655761" y="552608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4" name="Line 124"/>
            <p:cNvSpPr>
              <a:spLocks noChangeShapeType="1"/>
            </p:cNvSpPr>
            <p:nvPr/>
          </p:nvSpPr>
          <p:spPr bwMode="auto">
            <a:xfrm>
              <a:off x="7470024" y="5634038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5" name="Line 125"/>
            <p:cNvSpPr>
              <a:spLocks noChangeShapeType="1"/>
            </p:cNvSpPr>
            <p:nvPr/>
          </p:nvSpPr>
          <p:spPr bwMode="auto">
            <a:xfrm>
              <a:off x="7284286" y="5740401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6" name="Line 126"/>
            <p:cNvSpPr>
              <a:spLocks noChangeShapeType="1"/>
            </p:cNvSpPr>
            <p:nvPr/>
          </p:nvSpPr>
          <p:spPr bwMode="auto">
            <a:xfrm>
              <a:off x="7098549" y="584676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7" name="Line 127"/>
            <p:cNvSpPr>
              <a:spLocks noChangeShapeType="1"/>
            </p:cNvSpPr>
            <p:nvPr/>
          </p:nvSpPr>
          <p:spPr bwMode="auto">
            <a:xfrm>
              <a:off x="6912811" y="5954713"/>
              <a:ext cx="273050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8" name="Line 128"/>
            <p:cNvSpPr>
              <a:spLocks noChangeShapeType="1"/>
            </p:cNvSpPr>
            <p:nvPr/>
          </p:nvSpPr>
          <p:spPr bwMode="auto">
            <a:xfrm>
              <a:off x="6728661" y="6061076"/>
              <a:ext cx="271462" cy="73025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69" name="Freeform 129"/>
            <p:cNvSpPr>
              <a:spLocks/>
            </p:cNvSpPr>
            <p:nvPr/>
          </p:nvSpPr>
          <p:spPr bwMode="auto">
            <a:xfrm flipV="1">
              <a:off x="4375986" y="1666876"/>
              <a:ext cx="3367087" cy="2828925"/>
            </a:xfrm>
            <a:custGeom>
              <a:avLst/>
              <a:gdLst>
                <a:gd name="T0" fmla="*/ 12465 w 12465"/>
                <a:gd name="T1" fmla="*/ 0 h 10478"/>
                <a:gd name="T2" fmla="*/ 7146 w 12465"/>
                <a:gd name="T3" fmla="*/ 10478 h 10478"/>
                <a:gd name="T4" fmla="*/ 0 w 12465"/>
                <a:gd name="T5" fmla="*/ 2179 h 10478"/>
                <a:gd name="T6" fmla="*/ 12465 w 12465"/>
                <a:gd name="T7" fmla="*/ 0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65" h="10478">
                  <a:moveTo>
                    <a:pt x="12465" y="0"/>
                  </a:moveTo>
                  <a:lnTo>
                    <a:pt x="7146" y="10478"/>
                  </a:lnTo>
                  <a:lnTo>
                    <a:pt x="0" y="2179"/>
                  </a:lnTo>
                  <a:lnTo>
                    <a:pt x="12465" y="0"/>
                  </a:lnTo>
                </a:path>
              </a:pathLst>
            </a:cu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0" name="Line 130"/>
            <p:cNvSpPr>
              <a:spLocks noChangeShapeType="1"/>
            </p:cNvSpPr>
            <p:nvPr/>
          </p:nvSpPr>
          <p:spPr bwMode="auto">
            <a:xfrm flipH="1" flipV="1">
              <a:off x="6247649" y="3389313"/>
              <a:ext cx="962025" cy="4921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1" name="Line 131"/>
            <p:cNvSpPr>
              <a:spLocks noChangeShapeType="1"/>
            </p:cNvSpPr>
            <p:nvPr/>
          </p:nvSpPr>
          <p:spPr bwMode="auto">
            <a:xfrm flipH="1" flipV="1">
              <a:off x="4277561" y="2376488"/>
              <a:ext cx="1970087" cy="1012825"/>
            </a:xfrm>
            <a:prstGeom prst="line">
              <a:avLst/>
            </a:prstGeom>
            <a:noFill/>
            <a:ln w="12700">
              <a:solidFill>
                <a:srgbClr val="01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2072" name="Line 132"/>
            <p:cNvSpPr>
              <a:spLocks noChangeShapeType="1"/>
            </p:cNvSpPr>
            <p:nvPr/>
          </p:nvSpPr>
          <p:spPr bwMode="auto">
            <a:xfrm>
              <a:off x="7209674" y="3881438"/>
              <a:ext cx="0" cy="5207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3" name="Line 133"/>
            <p:cNvSpPr>
              <a:spLocks noChangeShapeType="1"/>
            </p:cNvSpPr>
            <p:nvPr/>
          </p:nvSpPr>
          <p:spPr bwMode="auto">
            <a:xfrm>
              <a:off x="7209674" y="4402138"/>
              <a:ext cx="0" cy="6905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4" name="Line 134"/>
            <p:cNvSpPr>
              <a:spLocks noChangeShapeType="1"/>
            </p:cNvSpPr>
            <p:nvPr/>
          </p:nvSpPr>
          <p:spPr bwMode="auto">
            <a:xfrm>
              <a:off x="4277561" y="2376488"/>
              <a:ext cx="0" cy="302895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5" name="Line 135"/>
            <p:cNvSpPr>
              <a:spLocks noChangeShapeType="1"/>
            </p:cNvSpPr>
            <p:nvPr/>
          </p:nvSpPr>
          <p:spPr bwMode="auto">
            <a:xfrm>
              <a:off x="6306386" y="1666876"/>
              <a:ext cx="0" cy="2578100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6" name="Line 136"/>
            <p:cNvSpPr>
              <a:spLocks noChangeShapeType="1"/>
            </p:cNvSpPr>
            <p:nvPr/>
          </p:nvSpPr>
          <p:spPr bwMode="auto">
            <a:xfrm>
              <a:off x="6306386" y="4244976"/>
              <a:ext cx="0" cy="449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7" name="Line 137"/>
            <p:cNvSpPr>
              <a:spLocks noChangeShapeType="1"/>
            </p:cNvSpPr>
            <p:nvPr/>
          </p:nvSpPr>
          <p:spPr bwMode="auto">
            <a:xfrm>
              <a:off x="4375986" y="3906838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78" name="Line 138"/>
            <p:cNvSpPr>
              <a:spLocks noChangeShapeType="1"/>
            </p:cNvSpPr>
            <p:nvPr/>
          </p:nvSpPr>
          <p:spPr bwMode="auto">
            <a:xfrm>
              <a:off x="7743074" y="4495801"/>
              <a:ext cx="0" cy="1211263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59" name="Rectangle 86"/>
            <p:cNvSpPr>
              <a:spLocks noChangeArrowheads="1"/>
            </p:cNvSpPr>
            <p:nvPr/>
          </p:nvSpPr>
          <p:spPr bwMode="auto">
            <a:xfrm>
              <a:off x="6374886" y="1496937"/>
              <a:ext cx="1202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7"/>
            <p:cNvSpPr>
              <a:spLocks noChangeArrowheads="1"/>
            </p:cNvSpPr>
            <p:nvPr/>
          </p:nvSpPr>
          <p:spPr bwMode="auto">
            <a:xfrm>
              <a:off x="4283448" y="3673810"/>
              <a:ext cx="1298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256857" y="3799116"/>
              <a:ext cx="2000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9"/>
            <p:cNvSpPr>
              <a:spLocks noChangeArrowheads="1"/>
            </p:cNvSpPr>
            <p:nvPr/>
          </p:nvSpPr>
          <p:spPr bwMode="auto">
            <a:xfrm>
              <a:off x="4084348" y="2211049"/>
              <a:ext cx="1394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Q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9"/>
            <p:cNvSpPr>
              <a:spLocks noChangeArrowheads="1"/>
            </p:cNvSpPr>
            <p:nvPr/>
          </p:nvSpPr>
          <p:spPr bwMode="auto">
            <a:xfrm>
              <a:off x="7179512" y="3850261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4" name="Oval 9"/>
            <p:cNvSpPr>
              <a:spLocks noChangeArrowheads="1"/>
            </p:cNvSpPr>
            <p:nvPr/>
          </p:nvSpPr>
          <p:spPr bwMode="auto">
            <a:xfrm>
              <a:off x="4243872" y="234111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5" name="Text Box 12"/>
            <p:cNvSpPr txBox="1">
              <a:spLocks noChangeArrowheads="1"/>
            </p:cNvSpPr>
            <p:nvPr/>
          </p:nvSpPr>
          <p:spPr bwMode="auto">
            <a:xfrm>
              <a:off x="7731835" y="4262448"/>
              <a:ext cx="5274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dirty="0" smtClean="0"/>
                <a:t>A</a:t>
              </a:r>
              <a:endParaRPr lang="de-DE" sz="1400" baseline="30000" dirty="0"/>
            </a:p>
          </p:txBody>
        </p:sp>
        <p:sp>
          <p:nvSpPr>
            <p:cNvPr id="166" name="Oval 9"/>
            <p:cNvSpPr>
              <a:spLocks noChangeArrowheads="1"/>
            </p:cNvSpPr>
            <p:nvPr/>
          </p:nvSpPr>
          <p:spPr bwMode="auto">
            <a:xfrm>
              <a:off x="7713438" y="446378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7" name="Oval 9"/>
            <p:cNvSpPr>
              <a:spLocks noChangeArrowheads="1"/>
            </p:cNvSpPr>
            <p:nvPr/>
          </p:nvSpPr>
          <p:spPr bwMode="auto">
            <a:xfrm>
              <a:off x="6273421" y="1624274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68" name="Oval 9"/>
            <p:cNvSpPr>
              <a:spLocks noChangeArrowheads="1"/>
            </p:cNvSpPr>
            <p:nvPr/>
          </p:nvSpPr>
          <p:spPr bwMode="auto">
            <a:xfrm>
              <a:off x="4346575" y="3877776"/>
              <a:ext cx="68795" cy="6879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cxnSp>
          <p:nvCxnSpPr>
            <p:cNvPr id="170" name="Gerade Verbindung mit Pfeil 169"/>
            <p:cNvCxnSpPr>
              <a:stCxn id="33" idx="0"/>
            </p:cNvCxnSpPr>
            <p:nvPr/>
          </p:nvCxnSpPr>
          <p:spPr>
            <a:xfrm>
              <a:off x="8670174" y="5170488"/>
              <a:ext cx="405356" cy="108409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1" name="Textfeld 170"/>
            <p:cNvSpPr txBox="1"/>
            <p:nvPr/>
          </p:nvSpPr>
          <p:spPr>
            <a:xfrm>
              <a:off x="8789869" y="4929846"/>
              <a:ext cx="35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y</a:t>
              </a:r>
              <a:endParaRPr lang="de-AT" sz="1400" dirty="0"/>
            </a:p>
          </p:txBody>
        </p:sp>
        <p:cxnSp>
          <p:nvCxnSpPr>
            <p:cNvPr id="174" name="Gerade Verbindung mit Pfeil 173"/>
            <p:cNvCxnSpPr/>
            <p:nvPr/>
          </p:nvCxnSpPr>
          <p:spPr>
            <a:xfrm flipH="1">
              <a:off x="3386181" y="5334274"/>
              <a:ext cx="614833" cy="357341"/>
            </a:xfrm>
            <a:prstGeom prst="straightConnector1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/>
              <a:tailEnd type="triangle" w="sm" len="lg"/>
            </a:ln>
          </p:spPr>
        </p:cxnSp>
        <p:sp>
          <p:nvSpPr>
            <p:cNvPr id="175" name="Textfeld 174"/>
            <p:cNvSpPr txBox="1"/>
            <p:nvPr/>
          </p:nvSpPr>
          <p:spPr>
            <a:xfrm>
              <a:off x="3221850" y="5414963"/>
              <a:ext cx="688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x</a:t>
              </a:r>
              <a:endParaRPr lang="de-AT" sz="1400" dirty="0"/>
            </a:p>
          </p:txBody>
        </p:sp>
        <p:sp>
          <p:nvSpPr>
            <p:cNvPr id="183" name="Line 92"/>
            <p:cNvSpPr>
              <a:spLocks noChangeShapeType="1"/>
            </p:cNvSpPr>
            <p:nvPr/>
          </p:nvSpPr>
          <p:spPr bwMode="auto">
            <a:xfrm>
              <a:off x="5674561" y="2783770"/>
              <a:ext cx="0" cy="1585032"/>
            </a:xfrm>
            <a:prstGeom prst="line">
              <a:avLst/>
            </a:prstGeom>
            <a:noFill/>
            <a:ln w="9525">
              <a:solidFill>
                <a:srgbClr val="010000"/>
              </a:solidFill>
              <a:prstDash val="sysDot"/>
              <a:round/>
              <a:headEnd type="triangle" w="sm" len="lg"/>
              <a:tailEnd type="non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5681014" y="2676965"/>
              <a:ext cx="2744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z</a:t>
              </a:r>
              <a:endParaRPr lang="de-AT" sz="1400" dirty="0"/>
            </a:p>
          </p:txBody>
        </p:sp>
      </p:grpSp>
      <p:sp>
        <p:nvSpPr>
          <p:cNvPr id="194" name="Text Box 12"/>
          <p:cNvSpPr txBox="1">
            <a:spLocks noChangeArrowheads="1"/>
          </p:cNvSpPr>
          <p:nvPr/>
        </p:nvSpPr>
        <p:spPr bwMode="auto">
          <a:xfrm>
            <a:off x="6798685" y="5316541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3162814" y="57581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98" name="Freihandform 197"/>
          <p:cNvSpPr/>
          <p:nvPr/>
        </p:nvSpPr>
        <p:spPr>
          <a:xfrm>
            <a:off x="3462550" y="4924499"/>
            <a:ext cx="4022094" cy="1200548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  <a:gd name="connsiteX0" fmla="*/ 0 w 4918062"/>
              <a:gd name="connsiteY0" fmla="*/ 707477 h 1854972"/>
              <a:gd name="connsiteX1" fmla="*/ 2556365 w 4918062"/>
              <a:gd name="connsiteY1" fmla="*/ 1854972 h 1854972"/>
              <a:gd name="connsiteX2" fmla="*/ 4918062 w 4918062"/>
              <a:gd name="connsiteY2" fmla="*/ 0 h 1854972"/>
              <a:gd name="connsiteX3" fmla="*/ 0 w 4918062"/>
              <a:gd name="connsiteY3" fmla="*/ 707477 h 1854972"/>
              <a:gd name="connsiteX0" fmla="*/ 0 w 2556365"/>
              <a:gd name="connsiteY0" fmla="*/ 492324 h 1639819"/>
              <a:gd name="connsiteX1" fmla="*/ 2556365 w 2556365"/>
              <a:gd name="connsiteY1" fmla="*/ 1639819 h 1639819"/>
              <a:gd name="connsiteX2" fmla="*/ 2313815 w 2556365"/>
              <a:gd name="connsiteY2" fmla="*/ 0 h 1639819"/>
              <a:gd name="connsiteX3" fmla="*/ 0 w 2556365"/>
              <a:gd name="connsiteY3" fmla="*/ 492324 h 1639819"/>
              <a:gd name="connsiteX0" fmla="*/ 0 w 4022094"/>
              <a:gd name="connsiteY0" fmla="*/ 492324 h 1200548"/>
              <a:gd name="connsiteX1" fmla="*/ 4022094 w 4022094"/>
              <a:gd name="connsiteY1" fmla="*/ 1200548 h 1200548"/>
              <a:gd name="connsiteX2" fmla="*/ 2313815 w 4022094"/>
              <a:gd name="connsiteY2" fmla="*/ 0 h 1200548"/>
              <a:gd name="connsiteX3" fmla="*/ 0 w 4022094"/>
              <a:gd name="connsiteY3" fmla="*/ 492324 h 12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094" h="1200548">
                <a:moveTo>
                  <a:pt x="0" y="492324"/>
                </a:moveTo>
                <a:lnTo>
                  <a:pt x="4022094" y="1200548"/>
                </a:lnTo>
                <a:lnTo>
                  <a:pt x="2313815" y="0"/>
                </a:lnTo>
                <a:lnTo>
                  <a:pt x="0" y="4923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7423898" y="6041530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</a:t>
            </a:r>
            <a:endParaRPr lang="de-DE" sz="1400" baseline="30000" dirty="0"/>
          </a:p>
        </p:txBody>
      </p:sp>
      <p:sp>
        <p:nvSpPr>
          <p:cNvPr id="200" name="Text Box 12"/>
          <p:cNvSpPr txBox="1">
            <a:spLocks noChangeArrowheads="1"/>
          </p:cNvSpPr>
          <p:nvPr/>
        </p:nvSpPr>
        <p:spPr bwMode="auto">
          <a:xfrm>
            <a:off x="5712837" y="46194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201" name="Text Box 12"/>
          <p:cNvSpPr txBox="1">
            <a:spLocks noChangeArrowheads="1"/>
          </p:cNvSpPr>
          <p:nvPr/>
        </p:nvSpPr>
        <p:spPr bwMode="auto">
          <a:xfrm>
            <a:off x="3200431" y="515598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5733069" y="4890590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3" name="Oval 9"/>
          <p:cNvSpPr>
            <a:spLocks noChangeArrowheads="1"/>
          </p:cNvSpPr>
          <p:nvPr/>
        </p:nvSpPr>
        <p:spPr bwMode="auto">
          <a:xfrm>
            <a:off x="3444234" y="53835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439490" y="6087804"/>
            <a:ext cx="68795" cy="6879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2092" name="Gerade Verbindung 2091"/>
          <p:cNvCxnSpPr>
            <a:stCxn id="53" idx="0"/>
            <a:endCxn id="1059" idx="1"/>
          </p:cNvCxnSpPr>
          <p:nvPr/>
        </p:nvCxnSpPr>
        <p:spPr>
          <a:xfrm flipV="1">
            <a:off x="3356950" y="5388918"/>
            <a:ext cx="3486265" cy="371843"/>
          </a:xfrm>
          <a:prstGeom prst="line">
            <a:avLst/>
          </a:pr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6" name="Gerade Verbindung 175"/>
          <p:cNvCxnSpPr>
            <a:stCxn id="2074" idx="1"/>
            <a:endCxn id="1059" idx="1"/>
          </p:cNvCxnSpPr>
          <p:nvPr/>
        </p:nvCxnSpPr>
        <p:spPr>
          <a:xfrm flipV="1">
            <a:off x="3356951" y="5388918"/>
            <a:ext cx="3486264" cy="371843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7" name="Textfeld 176"/>
          <p:cNvSpPr txBox="1"/>
          <p:nvPr/>
        </p:nvSpPr>
        <p:spPr>
          <a:xfrm>
            <a:off x="5483883" y="5505945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81" name="Text Box 12"/>
          <p:cNvSpPr txBox="1">
            <a:spLocks noChangeArrowheads="1"/>
          </p:cNvSpPr>
          <p:nvPr/>
        </p:nvSpPr>
        <p:spPr bwMode="auto">
          <a:xfrm>
            <a:off x="6315792" y="542844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2" name="Text Box 12"/>
          <p:cNvSpPr txBox="1">
            <a:spLocks noChangeArrowheads="1"/>
          </p:cNvSpPr>
          <p:nvPr/>
        </p:nvSpPr>
        <p:spPr bwMode="auto">
          <a:xfrm>
            <a:off x="4561395" y="559579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5" name="Line 91"/>
          <p:cNvSpPr>
            <a:spLocks noChangeShapeType="1"/>
          </p:cNvSpPr>
          <p:nvPr/>
        </p:nvSpPr>
        <p:spPr bwMode="auto">
          <a:xfrm>
            <a:off x="4676215" y="4188618"/>
            <a:ext cx="0" cy="14497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6" name="Line 91"/>
          <p:cNvSpPr>
            <a:spLocks noChangeShapeType="1"/>
          </p:cNvSpPr>
          <p:nvPr/>
        </p:nvSpPr>
        <p:spPr bwMode="auto">
          <a:xfrm>
            <a:off x="6486509" y="2733869"/>
            <a:ext cx="0" cy="26968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7" name="Text Box 12"/>
          <p:cNvSpPr txBox="1">
            <a:spLocks noChangeArrowheads="1"/>
          </p:cNvSpPr>
          <p:nvPr/>
        </p:nvSpPr>
        <p:spPr bwMode="auto">
          <a:xfrm>
            <a:off x="6524535" y="242813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8" name="Text Box 12"/>
          <p:cNvSpPr txBox="1">
            <a:spLocks noChangeArrowheads="1"/>
          </p:cNvSpPr>
          <p:nvPr/>
        </p:nvSpPr>
        <p:spPr bwMode="auto">
          <a:xfrm>
            <a:off x="4423340" y="391830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90" name="Oval 9"/>
          <p:cNvSpPr>
            <a:spLocks noChangeArrowheads="1"/>
          </p:cNvSpPr>
          <p:nvPr/>
        </p:nvSpPr>
        <p:spPr bwMode="auto">
          <a:xfrm>
            <a:off x="6449311" y="538972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1" name="Oval 9"/>
          <p:cNvSpPr>
            <a:spLocks noChangeArrowheads="1"/>
          </p:cNvSpPr>
          <p:nvPr/>
        </p:nvSpPr>
        <p:spPr bwMode="auto">
          <a:xfrm>
            <a:off x="4638851" y="5592943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7" name="Oval 9"/>
          <p:cNvSpPr>
            <a:spLocks noChangeArrowheads="1"/>
          </p:cNvSpPr>
          <p:nvPr/>
        </p:nvSpPr>
        <p:spPr bwMode="auto">
          <a:xfrm>
            <a:off x="3321827" y="5734866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6809143" y="535046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6" name="Textfeld 205"/>
          <p:cNvSpPr txBox="1"/>
          <p:nvPr/>
        </p:nvSpPr>
        <p:spPr>
          <a:xfrm>
            <a:off x="5755512" y="2887331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  <p:cxnSp>
        <p:nvCxnSpPr>
          <p:cNvPr id="207" name="Gerade Verbindung 206"/>
          <p:cNvCxnSpPr/>
          <p:nvPr/>
        </p:nvCxnSpPr>
        <p:spPr>
          <a:xfrm flipV="1">
            <a:off x="4667250" y="2695576"/>
            <a:ext cx="1819275" cy="1497805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8" name="Text Box 12"/>
          <p:cNvSpPr txBox="1">
            <a:spLocks noChangeArrowheads="1"/>
          </p:cNvSpPr>
          <p:nvPr/>
        </p:nvSpPr>
        <p:spPr bwMode="auto">
          <a:xfrm>
            <a:off x="5504853" y="303363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6600"/>
                </a:solidFill>
              </a:rPr>
              <a:t>D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209" name="Oval 9"/>
          <p:cNvSpPr>
            <a:spLocks noChangeArrowheads="1"/>
          </p:cNvSpPr>
          <p:nvPr/>
        </p:nvSpPr>
        <p:spPr bwMode="auto">
          <a:xfrm>
            <a:off x="5643966" y="3327600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3" name="Oval 9"/>
          <p:cNvSpPr>
            <a:spLocks noChangeArrowheads="1"/>
          </p:cNvSpPr>
          <p:nvPr/>
        </p:nvSpPr>
        <p:spPr bwMode="auto">
          <a:xfrm>
            <a:off x="6450726" y="266391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2" name="Oval 9"/>
          <p:cNvSpPr>
            <a:spLocks noChangeArrowheads="1"/>
          </p:cNvSpPr>
          <p:nvPr/>
        </p:nvSpPr>
        <p:spPr bwMode="auto">
          <a:xfrm>
            <a:off x="4636672" y="4153941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13576"/>
            <a:ext cx="463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die Punkte 1 und 2 im Parallelriss um d zu erhalten.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0" y="1962651"/>
            <a:ext cx="3032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B050"/>
                </a:solidFill>
              </a:rPr>
              <a:t>d</a:t>
            </a:r>
            <a:r>
              <a:rPr lang="de-AT" dirty="0" smtClean="0"/>
              <a:t> liegt mit PQ in der </a:t>
            </a:r>
            <a:r>
              <a:rPr lang="de-AT" dirty="0" smtClean="0">
                <a:solidFill>
                  <a:srgbClr val="00B050"/>
                </a:solidFill>
              </a:rPr>
              <a:t>projizierenden Ebene </a:t>
            </a:r>
            <a:r>
              <a:rPr lang="de-AT" dirty="0" smtClean="0"/>
              <a:t>und schneidet daher PQ in einem Punkt </a:t>
            </a:r>
            <a:r>
              <a:rPr lang="de-AT" dirty="0" smtClean="0">
                <a:solidFill>
                  <a:srgbClr val="FF6600"/>
                </a:solidFill>
              </a:rPr>
              <a:t>D</a:t>
            </a:r>
            <a:r>
              <a:rPr lang="de-AT" dirty="0" smtClean="0"/>
              <a:t>. 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0" y="3363600"/>
            <a:ext cx="321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 ist der Durchstoßpunkt von PQ mit ABC.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4193381"/>
            <a:ext cx="332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Führe die Sichtbarkeit richtig aus.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166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8" grpId="0"/>
      <p:bldP spid="209" grpId="0" animBg="1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reeform 129"/>
          <p:cNvSpPr>
            <a:spLocks/>
          </p:cNvSpPr>
          <p:nvPr/>
        </p:nvSpPr>
        <p:spPr bwMode="auto">
          <a:xfrm flipV="1">
            <a:off x="3464758" y="1304033"/>
            <a:ext cx="4003447" cy="3363575"/>
          </a:xfrm>
          <a:custGeom>
            <a:avLst/>
            <a:gdLst>
              <a:gd name="T0" fmla="*/ 12465 w 12465"/>
              <a:gd name="T1" fmla="*/ 0 h 10478"/>
              <a:gd name="T2" fmla="*/ 7146 w 12465"/>
              <a:gd name="T3" fmla="*/ 10478 h 10478"/>
              <a:gd name="T4" fmla="*/ 0 w 12465"/>
              <a:gd name="T5" fmla="*/ 2179 h 10478"/>
              <a:gd name="T6" fmla="*/ 12465 w 12465"/>
              <a:gd name="T7" fmla="*/ 0 h 10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5" h="10478">
                <a:moveTo>
                  <a:pt x="12465" y="0"/>
                </a:moveTo>
                <a:lnTo>
                  <a:pt x="7146" y="10478"/>
                </a:lnTo>
                <a:lnTo>
                  <a:pt x="0" y="2179"/>
                </a:lnTo>
                <a:lnTo>
                  <a:pt x="12465" y="0"/>
                </a:lnTo>
              </a:path>
            </a:pathLst>
          </a:custGeom>
          <a:solidFill>
            <a:srgbClr val="FF0000">
              <a:alpha val="30000"/>
            </a:srgbClr>
          </a:solidFill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1" name="Line 130"/>
          <p:cNvSpPr>
            <a:spLocks noChangeShapeType="1"/>
          </p:cNvSpPr>
          <p:nvPr/>
        </p:nvSpPr>
        <p:spPr bwMode="auto">
          <a:xfrm flipH="1" flipV="1">
            <a:off x="5699373" y="3365981"/>
            <a:ext cx="1143842" cy="585134"/>
          </a:xfrm>
          <a:prstGeom prst="line">
            <a:avLst/>
          </a:prstGeom>
          <a:noFill/>
          <a:ln w="1905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600" dirty="0"/>
              <a:t>Beispiel A: Schnitt Gerade - Ebene</a:t>
            </a:r>
            <a:endParaRPr lang="de-AT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0" y="45867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Gegeben sei die Ebene </a:t>
            </a:r>
            <a:r>
              <a:rPr lang="de-AT" sz="1400" dirty="0" smtClean="0">
                <a:latin typeface="Symbol" pitchFamily="18" charset="2"/>
              </a:rPr>
              <a:t>e</a:t>
            </a:r>
            <a:r>
              <a:rPr lang="de-AT" sz="1400" dirty="0" smtClean="0"/>
              <a:t> [A(5/ 11/ 4), B(1/ 3/ 10), C(7/ 0/ 4)] und die Gerade g [P(2/ 7/ 4), Q(9/ 1/ 10)]. </a:t>
            </a:r>
          </a:p>
          <a:p>
            <a:r>
              <a:rPr lang="de-AT" sz="1400" dirty="0" smtClean="0"/>
              <a:t>Konstruiere den Schnittpunkt der Ebene mit der Geraden im vorliegenden Parallelriss.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3032295" y="4528206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8 w 6182"/>
              <a:gd name="T5" fmla="*/ 2776 h 3569"/>
              <a:gd name="T6" fmla="*/ 4121 w 6182"/>
              <a:gd name="T7" fmla="*/ 2380 h 3569"/>
              <a:gd name="T8" fmla="*/ 3434 w 6182"/>
              <a:gd name="T9" fmla="*/ 1983 h 3569"/>
              <a:gd name="T10" fmla="*/ 2747 w 6182"/>
              <a:gd name="T11" fmla="*/ 1587 h 3569"/>
              <a:gd name="T12" fmla="*/ 2060 w 6182"/>
              <a:gd name="T13" fmla="*/ 1190 h 3569"/>
              <a:gd name="T14" fmla="*/ 1373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80"/>
                </a:lnTo>
                <a:lnTo>
                  <a:pt x="3434" y="1983"/>
                </a:lnTo>
                <a:lnTo>
                  <a:pt x="2747" y="1587"/>
                </a:lnTo>
                <a:lnTo>
                  <a:pt x="2060" y="1190"/>
                </a:lnTo>
                <a:lnTo>
                  <a:pt x="1373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3356950" y="4615032"/>
            <a:ext cx="1983791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8 w 6182"/>
              <a:gd name="T5" fmla="*/ 2776 h 3569"/>
              <a:gd name="T6" fmla="*/ 4121 w 6182"/>
              <a:gd name="T7" fmla="*/ 2380 h 3569"/>
              <a:gd name="T8" fmla="*/ 3434 w 6182"/>
              <a:gd name="T9" fmla="*/ 1983 h 3569"/>
              <a:gd name="T10" fmla="*/ 2747 w 6182"/>
              <a:gd name="T11" fmla="*/ 1586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80"/>
                </a:lnTo>
                <a:lnTo>
                  <a:pt x="3434" y="1983"/>
                </a:lnTo>
                <a:lnTo>
                  <a:pt x="2747" y="1586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 flipV="1">
            <a:off x="3679718" y="4701858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8 w 6182"/>
              <a:gd name="T5" fmla="*/ 2776 h 3569"/>
              <a:gd name="T6" fmla="*/ 4121 w 6182"/>
              <a:gd name="T7" fmla="*/ 2379 h 3569"/>
              <a:gd name="T8" fmla="*/ 3435 w 6182"/>
              <a:gd name="T9" fmla="*/ 1983 h 3569"/>
              <a:gd name="T10" fmla="*/ 2748 w 6182"/>
              <a:gd name="T11" fmla="*/ 1586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79"/>
                </a:lnTo>
                <a:lnTo>
                  <a:pt x="3435" y="1983"/>
                </a:lnTo>
                <a:lnTo>
                  <a:pt x="2748" y="1586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 flipV="1">
            <a:off x="4004373" y="4788684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2 h 3569"/>
              <a:gd name="T4" fmla="*/ 4809 w 6182"/>
              <a:gd name="T5" fmla="*/ 2776 h 3569"/>
              <a:gd name="T6" fmla="*/ 4122 w 6182"/>
              <a:gd name="T7" fmla="*/ 2379 h 3569"/>
              <a:gd name="T8" fmla="*/ 3435 w 6182"/>
              <a:gd name="T9" fmla="*/ 1983 h 3569"/>
              <a:gd name="T10" fmla="*/ 2748 w 6182"/>
              <a:gd name="T11" fmla="*/ 1586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6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2"/>
                </a:lnTo>
                <a:lnTo>
                  <a:pt x="4809" y="2776"/>
                </a:lnTo>
                <a:lnTo>
                  <a:pt x="4122" y="2379"/>
                </a:lnTo>
                <a:lnTo>
                  <a:pt x="3435" y="1983"/>
                </a:lnTo>
                <a:lnTo>
                  <a:pt x="2748" y="1586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4" name="Freeform 11"/>
          <p:cNvSpPr>
            <a:spLocks/>
          </p:cNvSpPr>
          <p:nvPr/>
        </p:nvSpPr>
        <p:spPr bwMode="auto">
          <a:xfrm flipV="1">
            <a:off x="4327140" y="4875511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2 h 3569"/>
              <a:gd name="T4" fmla="*/ 4808 w 6182"/>
              <a:gd name="T5" fmla="*/ 2776 h 3569"/>
              <a:gd name="T6" fmla="*/ 4121 w 6182"/>
              <a:gd name="T7" fmla="*/ 2379 h 3569"/>
              <a:gd name="T8" fmla="*/ 3434 w 6182"/>
              <a:gd name="T9" fmla="*/ 1982 h 3569"/>
              <a:gd name="T10" fmla="*/ 2747 w 6182"/>
              <a:gd name="T11" fmla="*/ 1586 h 3569"/>
              <a:gd name="T12" fmla="*/ 2060 w 6182"/>
              <a:gd name="T13" fmla="*/ 1189 h 3569"/>
              <a:gd name="T14" fmla="*/ 1373 w 6182"/>
              <a:gd name="T15" fmla="*/ 793 h 3569"/>
              <a:gd name="T16" fmla="*/ 687 w 6182"/>
              <a:gd name="T17" fmla="*/ 396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2"/>
                </a:lnTo>
                <a:lnTo>
                  <a:pt x="4808" y="2776"/>
                </a:lnTo>
                <a:lnTo>
                  <a:pt x="4121" y="2379"/>
                </a:lnTo>
                <a:lnTo>
                  <a:pt x="3434" y="1982"/>
                </a:lnTo>
                <a:lnTo>
                  <a:pt x="2747" y="1586"/>
                </a:lnTo>
                <a:lnTo>
                  <a:pt x="2060" y="1189"/>
                </a:lnTo>
                <a:lnTo>
                  <a:pt x="1373" y="793"/>
                </a:lnTo>
                <a:lnTo>
                  <a:pt x="687" y="39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6" name="Freeform 12"/>
          <p:cNvSpPr>
            <a:spLocks/>
          </p:cNvSpPr>
          <p:nvPr/>
        </p:nvSpPr>
        <p:spPr bwMode="auto">
          <a:xfrm flipV="1">
            <a:off x="4651794" y="4962337"/>
            <a:ext cx="1985680" cy="1145730"/>
          </a:xfrm>
          <a:custGeom>
            <a:avLst/>
            <a:gdLst>
              <a:gd name="T0" fmla="*/ 6182 w 6182"/>
              <a:gd name="T1" fmla="*/ 3570 h 3570"/>
              <a:gd name="T2" fmla="*/ 5495 w 6182"/>
              <a:gd name="T3" fmla="*/ 3173 h 3570"/>
              <a:gd name="T4" fmla="*/ 4808 w 6182"/>
              <a:gd name="T5" fmla="*/ 2776 h 3570"/>
              <a:gd name="T6" fmla="*/ 4121 w 6182"/>
              <a:gd name="T7" fmla="*/ 2380 h 3570"/>
              <a:gd name="T8" fmla="*/ 3434 w 6182"/>
              <a:gd name="T9" fmla="*/ 1983 h 3570"/>
              <a:gd name="T10" fmla="*/ 2747 w 6182"/>
              <a:gd name="T11" fmla="*/ 1587 h 3570"/>
              <a:gd name="T12" fmla="*/ 2061 w 6182"/>
              <a:gd name="T13" fmla="*/ 1190 h 3570"/>
              <a:gd name="T14" fmla="*/ 1374 w 6182"/>
              <a:gd name="T15" fmla="*/ 794 h 3570"/>
              <a:gd name="T16" fmla="*/ 687 w 6182"/>
              <a:gd name="T17" fmla="*/ 397 h 3570"/>
              <a:gd name="T18" fmla="*/ 0 w 6182"/>
              <a:gd name="T19" fmla="*/ 0 h 3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70">
                <a:moveTo>
                  <a:pt x="6182" y="3570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80"/>
                </a:lnTo>
                <a:lnTo>
                  <a:pt x="3434" y="1983"/>
                </a:lnTo>
                <a:lnTo>
                  <a:pt x="2747" y="1587"/>
                </a:lnTo>
                <a:lnTo>
                  <a:pt x="2061" y="1190"/>
                </a:lnTo>
                <a:lnTo>
                  <a:pt x="1374" y="794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8" name="Freeform 13"/>
          <p:cNvSpPr>
            <a:spLocks/>
          </p:cNvSpPr>
          <p:nvPr/>
        </p:nvSpPr>
        <p:spPr bwMode="auto">
          <a:xfrm flipV="1">
            <a:off x="4974562" y="5049163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8 w 6182"/>
              <a:gd name="T5" fmla="*/ 2776 h 3569"/>
              <a:gd name="T6" fmla="*/ 4121 w 6182"/>
              <a:gd name="T7" fmla="*/ 2380 h 3569"/>
              <a:gd name="T8" fmla="*/ 3435 w 6182"/>
              <a:gd name="T9" fmla="*/ 1983 h 3569"/>
              <a:gd name="T10" fmla="*/ 2748 w 6182"/>
              <a:gd name="T11" fmla="*/ 1587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80"/>
                </a:lnTo>
                <a:lnTo>
                  <a:pt x="3435" y="1983"/>
                </a:lnTo>
                <a:lnTo>
                  <a:pt x="2748" y="1587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9" name="Freeform 14"/>
          <p:cNvSpPr>
            <a:spLocks/>
          </p:cNvSpPr>
          <p:nvPr/>
        </p:nvSpPr>
        <p:spPr bwMode="auto">
          <a:xfrm flipV="1">
            <a:off x="5299217" y="5135990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9 w 6182"/>
              <a:gd name="T5" fmla="*/ 2776 h 3569"/>
              <a:gd name="T6" fmla="*/ 4122 w 6182"/>
              <a:gd name="T7" fmla="*/ 2380 h 3569"/>
              <a:gd name="T8" fmla="*/ 3435 w 6182"/>
              <a:gd name="T9" fmla="*/ 1983 h 3569"/>
              <a:gd name="T10" fmla="*/ 2748 w 6182"/>
              <a:gd name="T11" fmla="*/ 1586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9" y="2776"/>
                </a:lnTo>
                <a:lnTo>
                  <a:pt x="4122" y="2380"/>
                </a:lnTo>
                <a:lnTo>
                  <a:pt x="3435" y="1983"/>
                </a:lnTo>
                <a:lnTo>
                  <a:pt x="2748" y="1586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0" name="Freeform 15"/>
          <p:cNvSpPr>
            <a:spLocks/>
          </p:cNvSpPr>
          <p:nvPr/>
        </p:nvSpPr>
        <p:spPr bwMode="auto">
          <a:xfrm flipV="1">
            <a:off x="5623872" y="5222816"/>
            <a:ext cx="1983791" cy="1143842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3 h 3569"/>
              <a:gd name="T4" fmla="*/ 4808 w 6182"/>
              <a:gd name="T5" fmla="*/ 2776 h 3569"/>
              <a:gd name="T6" fmla="*/ 4121 w 6182"/>
              <a:gd name="T7" fmla="*/ 2379 h 3569"/>
              <a:gd name="T8" fmla="*/ 3434 w 6182"/>
              <a:gd name="T9" fmla="*/ 1983 h 3569"/>
              <a:gd name="T10" fmla="*/ 2747 w 6182"/>
              <a:gd name="T11" fmla="*/ 1586 h 3569"/>
              <a:gd name="T12" fmla="*/ 2060 w 6182"/>
              <a:gd name="T13" fmla="*/ 1190 h 3569"/>
              <a:gd name="T14" fmla="*/ 1373 w 6182"/>
              <a:gd name="T15" fmla="*/ 793 h 3569"/>
              <a:gd name="T16" fmla="*/ 687 w 6182"/>
              <a:gd name="T17" fmla="*/ 397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3"/>
                </a:lnTo>
                <a:lnTo>
                  <a:pt x="4808" y="2776"/>
                </a:lnTo>
                <a:lnTo>
                  <a:pt x="4121" y="2379"/>
                </a:lnTo>
                <a:lnTo>
                  <a:pt x="3434" y="1983"/>
                </a:lnTo>
                <a:lnTo>
                  <a:pt x="2747" y="1586"/>
                </a:lnTo>
                <a:lnTo>
                  <a:pt x="2060" y="1190"/>
                </a:lnTo>
                <a:lnTo>
                  <a:pt x="1373" y="793"/>
                </a:lnTo>
                <a:lnTo>
                  <a:pt x="687" y="397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1" name="Freeform 16"/>
          <p:cNvSpPr>
            <a:spLocks/>
          </p:cNvSpPr>
          <p:nvPr/>
        </p:nvSpPr>
        <p:spPr bwMode="auto">
          <a:xfrm flipV="1">
            <a:off x="5946639" y="5307754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2 h 3569"/>
              <a:gd name="T4" fmla="*/ 4808 w 6182"/>
              <a:gd name="T5" fmla="*/ 2776 h 3569"/>
              <a:gd name="T6" fmla="*/ 4121 w 6182"/>
              <a:gd name="T7" fmla="*/ 2379 h 3569"/>
              <a:gd name="T8" fmla="*/ 3434 w 6182"/>
              <a:gd name="T9" fmla="*/ 1983 h 3569"/>
              <a:gd name="T10" fmla="*/ 2747 w 6182"/>
              <a:gd name="T11" fmla="*/ 1586 h 3569"/>
              <a:gd name="T12" fmla="*/ 2061 w 6182"/>
              <a:gd name="T13" fmla="*/ 1190 h 3569"/>
              <a:gd name="T14" fmla="*/ 1374 w 6182"/>
              <a:gd name="T15" fmla="*/ 793 h 3569"/>
              <a:gd name="T16" fmla="*/ 687 w 6182"/>
              <a:gd name="T17" fmla="*/ 396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2"/>
                </a:lnTo>
                <a:lnTo>
                  <a:pt x="4808" y="2776"/>
                </a:lnTo>
                <a:lnTo>
                  <a:pt x="4121" y="2379"/>
                </a:lnTo>
                <a:lnTo>
                  <a:pt x="3434" y="1983"/>
                </a:lnTo>
                <a:lnTo>
                  <a:pt x="2747" y="1586"/>
                </a:lnTo>
                <a:lnTo>
                  <a:pt x="2061" y="1190"/>
                </a:lnTo>
                <a:lnTo>
                  <a:pt x="1374" y="793"/>
                </a:lnTo>
                <a:lnTo>
                  <a:pt x="687" y="39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2" name="Freeform 17"/>
          <p:cNvSpPr>
            <a:spLocks/>
          </p:cNvSpPr>
          <p:nvPr/>
        </p:nvSpPr>
        <p:spPr bwMode="auto">
          <a:xfrm flipV="1">
            <a:off x="6271294" y="5394580"/>
            <a:ext cx="1983791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2 h 3569"/>
              <a:gd name="T4" fmla="*/ 4808 w 6182"/>
              <a:gd name="T5" fmla="*/ 2776 h 3569"/>
              <a:gd name="T6" fmla="*/ 4121 w 6182"/>
              <a:gd name="T7" fmla="*/ 2379 h 3569"/>
              <a:gd name="T8" fmla="*/ 3435 w 6182"/>
              <a:gd name="T9" fmla="*/ 1983 h 3569"/>
              <a:gd name="T10" fmla="*/ 2748 w 6182"/>
              <a:gd name="T11" fmla="*/ 1586 h 3569"/>
              <a:gd name="T12" fmla="*/ 2061 w 6182"/>
              <a:gd name="T13" fmla="*/ 1189 h 3569"/>
              <a:gd name="T14" fmla="*/ 1374 w 6182"/>
              <a:gd name="T15" fmla="*/ 793 h 3569"/>
              <a:gd name="T16" fmla="*/ 687 w 6182"/>
              <a:gd name="T17" fmla="*/ 396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2"/>
                </a:lnTo>
                <a:lnTo>
                  <a:pt x="4808" y="2776"/>
                </a:lnTo>
                <a:lnTo>
                  <a:pt x="4121" y="2379"/>
                </a:lnTo>
                <a:lnTo>
                  <a:pt x="3435" y="1983"/>
                </a:lnTo>
                <a:lnTo>
                  <a:pt x="2748" y="1586"/>
                </a:lnTo>
                <a:lnTo>
                  <a:pt x="2061" y="1189"/>
                </a:lnTo>
                <a:lnTo>
                  <a:pt x="1374" y="793"/>
                </a:lnTo>
                <a:lnTo>
                  <a:pt x="687" y="39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3" name="Freeform 18"/>
          <p:cNvSpPr>
            <a:spLocks/>
          </p:cNvSpPr>
          <p:nvPr/>
        </p:nvSpPr>
        <p:spPr bwMode="auto">
          <a:xfrm flipV="1">
            <a:off x="6594062" y="5481407"/>
            <a:ext cx="1985680" cy="1145730"/>
          </a:xfrm>
          <a:custGeom>
            <a:avLst/>
            <a:gdLst>
              <a:gd name="T0" fmla="*/ 6182 w 6182"/>
              <a:gd name="T1" fmla="*/ 3569 h 3569"/>
              <a:gd name="T2" fmla="*/ 5495 w 6182"/>
              <a:gd name="T3" fmla="*/ 3172 h 3569"/>
              <a:gd name="T4" fmla="*/ 4809 w 6182"/>
              <a:gd name="T5" fmla="*/ 2776 h 3569"/>
              <a:gd name="T6" fmla="*/ 4122 w 6182"/>
              <a:gd name="T7" fmla="*/ 2379 h 3569"/>
              <a:gd name="T8" fmla="*/ 3435 w 6182"/>
              <a:gd name="T9" fmla="*/ 1982 h 3569"/>
              <a:gd name="T10" fmla="*/ 2748 w 6182"/>
              <a:gd name="T11" fmla="*/ 1586 h 3569"/>
              <a:gd name="T12" fmla="*/ 2061 w 6182"/>
              <a:gd name="T13" fmla="*/ 1189 h 3569"/>
              <a:gd name="T14" fmla="*/ 1374 w 6182"/>
              <a:gd name="T15" fmla="*/ 793 h 3569"/>
              <a:gd name="T16" fmla="*/ 687 w 6182"/>
              <a:gd name="T17" fmla="*/ 396 h 3569"/>
              <a:gd name="T18" fmla="*/ 0 w 6182"/>
              <a:gd name="T19" fmla="*/ 0 h 3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82" h="3569">
                <a:moveTo>
                  <a:pt x="6182" y="3569"/>
                </a:moveTo>
                <a:lnTo>
                  <a:pt x="5495" y="3172"/>
                </a:lnTo>
                <a:lnTo>
                  <a:pt x="4809" y="2776"/>
                </a:lnTo>
                <a:lnTo>
                  <a:pt x="4122" y="2379"/>
                </a:lnTo>
                <a:lnTo>
                  <a:pt x="3435" y="1982"/>
                </a:lnTo>
                <a:lnTo>
                  <a:pt x="2748" y="1586"/>
                </a:lnTo>
                <a:lnTo>
                  <a:pt x="2061" y="1189"/>
                </a:lnTo>
                <a:lnTo>
                  <a:pt x="1374" y="793"/>
                </a:lnTo>
                <a:lnTo>
                  <a:pt x="687" y="39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5017975" y="4528206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4797135" y="4654669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4576293" y="4783021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4355453" y="490948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>
            <a:off x="4134612" y="503783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3913772" y="5164302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>
            <a:off x="3694818" y="529265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3473977" y="5419119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3253137" y="5545583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3032295" y="567393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5340743" y="4615032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5121790" y="4741496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4900948" y="4869848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4680108" y="4996313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>
            <a:off x="4459267" y="512466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9" name="Line 34"/>
          <p:cNvSpPr>
            <a:spLocks noChangeShapeType="1"/>
          </p:cNvSpPr>
          <p:nvPr/>
        </p:nvSpPr>
        <p:spPr bwMode="auto">
          <a:xfrm>
            <a:off x="4238426" y="525112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0" name="Line 35"/>
          <p:cNvSpPr>
            <a:spLocks noChangeShapeType="1"/>
          </p:cNvSpPr>
          <p:nvPr/>
        </p:nvSpPr>
        <p:spPr bwMode="auto">
          <a:xfrm>
            <a:off x="4017585" y="5379480"/>
            <a:ext cx="324655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>
            <a:off x="3796745" y="550594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2" name="Line 37"/>
          <p:cNvSpPr>
            <a:spLocks noChangeShapeType="1"/>
          </p:cNvSpPr>
          <p:nvPr/>
        </p:nvSpPr>
        <p:spPr bwMode="auto">
          <a:xfrm>
            <a:off x="3575903" y="5632409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3" name="Line 38"/>
          <p:cNvSpPr>
            <a:spLocks noChangeShapeType="1"/>
          </p:cNvSpPr>
          <p:nvPr/>
        </p:nvSpPr>
        <p:spPr bwMode="auto">
          <a:xfrm>
            <a:off x="3356950" y="576076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>
            <a:off x="5665398" y="470185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5" name="Line 40"/>
          <p:cNvSpPr>
            <a:spLocks noChangeShapeType="1"/>
          </p:cNvSpPr>
          <p:nvPr/>
        </p:nvSpPr>
        <p:spPr bwMode="auto">
          <a:xfrm>
            <a:off x="5444556" y="4828322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6" name="Line 41"/>
          <p:cNvSpPr>
            <a:spLocks noChangeShapeType="1"/>
          </p:cNvSpPr>
          <p:nvPr/>
        </p:nvSpPr>
        <p:spPr bwMode="auto">
          <a:xfrm>
            <a:off x="5223716" y="495667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7" name="Line 42"/>
          <p:cNvSpPr>
            <a:spLocks noChangeShapeType="1"/>
          </p:cNvSpPr>
          <p:nvPr/>
        </p:nvSpPr>
        <p:spPr bwMode="auto">
          <a:xfrm>
            <a:off x="5002875" y="5083139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8" name="Line 43"/>
          <p:cNvSpPr>
            <a:spLocks noChangeShapeType="1"/>
          </p:cNvSpPr>
          <p:nvPr/>
        </p:nvSpPr>
        <p:spPr bwMode="auto">
          <a:xfrm>
            <a:off x="4783921" y="521149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59" name="Line 44"/>
          <p:cNvSpPr>
            <a:spLocks noChangeShapeType="1"/>
          </p:cNvSpPr>
          <p:nvPr/>
        </p:nvSpPr>
        <p:spPr bwMode="auto">
          <a:xfrm>
            <a:off x="4563081" y="5337955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0" name="Line 45"/>
          <p:cNvSpPr>
            <a:spLocks noChangeShapeType="1"/>
          </p:cNvSpPr>
          <p:nvPr/>
        </p:nvSpPr>
        <p:spPr bwMode="auto">
          <a:xfrm>
            <a:off x="4342240" y="546442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1" name="Line 46"/>
          <p:cNvSpPr>
            <a:spLocks noChangeShapeType="1"/>
          </p:cNvSpPr>
          <p:nvPr/>
        </p:nvSpPr>
        <p:spPr bwMode="auto">
          <a:xfrm>
            <a:off x="4121400" y="5592772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2" name="Line 47"/>
          <p:cNvSpPr>
            <a:spLocks noChangeShapeType="1"/>
          </p:cNvSpPr>
          <p:nvPr/>
        </p:nvSpPr>
        <p:spPr bwMode="auto">
          <a:xfrm>
            <a:off x="3900558" y="571923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63" name="Line 48"/>
          <p:cNvSpPr>
            <a:spLocks noChangeShapeType="1"/>
          </p:cNvSpPr>
          <p:nvPr/>
        </p:nvSpPr>
        <p:spPr bwMode="auto">
          <a:xfrm>
            <a:off x="3679718" y="584758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4" name="Line 49"/>
          <p:cNvSpPr>
            <a:spLocks noChangeShapeType="1"/>
          </p:cNvSpPr>
          <p:nvPr/>
        </p:nvSpPr>
        <p:spPr bwMode="auto">
          <a:xfrm>
            <a:off x="5990053" y="478868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5" name="Line 50"/>
          <p:cNvSpPr>
            <a:spLocks noChangeShapeType="1"/>
          </p:cNvSpPr>
          <p:nvPr/>
        </p:nvSpPr>
        <p:spPr bwMode="auto">
          <a:xfrm>
            <a:off x="5769211" y="4915148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29" name="Line 51"/>
          <p:cNvSpPr>
            <a:spLocks noChangeShapeType="1"/>
          </p:cNvSpPr>
          <p:nvPr/>
        </p:nvSpPr>
        <p:spPr bwMode="auto">
          <a:xfrm>
            <a:off x="5548371" y="504350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0" name="Line 52"/>
          <p:cNvSpPr>
            <a:spLocks noChangeShapeType="1"/>
          </p:cNvSpPr>
          <p:nvPr/>
        </p:nvSpPr>
        <p:spPr bwMode="auto">
          <a:xfrm>
            <a:off x="5327530" y="516996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1" name="Line 53"/>
          <p:cNvSpPr>
            <a:spLocks noChangeShapeType="1"/>
          </p:cNvSpPr>
          <p:nvPr/>
        </p:nvSpPr>
        <p:spPr bwMode="auto">
          <a:xfrm>
            <a:off x="5106689" y="529831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2" name="Line 54"/>
          <p:cNvSpPr>
            <a:spLocks noChangeShapeType="1"/>
          </p:cNvSpPr>
          <p:nvPr/>
        </p:nvSpPr>
        <p:spPr bwMode="auto">
          <a:xfrm>
            <a:off x="4885848" y="5424781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3" name="Line 55"/>
          <p:cNvSpPr>
            <a:spLocks noChangeShapeType="1"/>
          </p:cNvSpPr>
          <p:nvPr/>
        </p:nvSpPr>
        <p:spPr bwMode="auto">
          <a:xfrm>
            <a:off x="4665008" y="555124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4" name="Line 56"/>
          <p:cNvSpPr>
            <a:spLocks noChangeShapeType="1"/>
          </p:cNvSpPr>
          <p:nvPr/>
        </p:nvSpPr>
        <p:spPr bwMode="auto">
          <a:xfrm>
            <a:off x="4444166" y="567959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5" name="Line 57"/>
          <p:cNvSpPr>
            <a:spLocks noChangeShapeType="1"/>
          </p:cNvSpPr>
          <p:nvPr/>
        </p:nvSpPr>
        <p:spPr bwMode="auto">
          <a:xfrm>
            <a:off x="4225213" y="5806062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6" name="Line 58"/>
          <p:cNvSpPr>
            <a:spLocks noChangeShapeType="1"/>
          </p:cNvSpPr>
          <p:nvPr/>
        </p:nvSpPr>
        <p:spPr bwMode="auto">
          <a:xfrm>
            <a:off x="4004373" y="593441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7" name="Line 59"/>
          <p:cNvSpPr>
            <a:spLocks noChangeShapeType="1"/>
          </p:cNvSpPr>
          <p:nvPr/>
        </p:nvSpPr>
        <p:spPr bwMode="auto">
          <a:xfrm>
            <a:off x="6312819" y="4875511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8" name="Line 60"/>
          <p:cNvSpPr>
            <a:spLocks noChangeShapeType="1"/>
          </p:cNvSpPr>
          <p:nvPr/>
        </p:nvSpPr>
        <p:spPr bwMode="auto">
          <a:xfrm>
            <a:off x="6091979" y="500197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39" name="Line 61"/>
          <p:cNvSpPr>
            <a:spLocks noChangeShapeType="1"/>
          </p:cNvSpPr>
          <p:nvPr/>
        </p:nvSpPr>
        <p:spPr bwMode="auto">
          <a:xfrm>
            <a:off x="5871138" y="513032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0" name="Line 62"/>
          <p:cNvSpPr>
            <a:spLocks noChangeShapeType="1"/>
          </p:cNvSpPr>
          <p:nvPr/>
        </p:nvSpPr>
        <p:spPr bwMode="auto">
          <a:xfrm>
            <a:off x="5652184" y="525679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1" name="Line 63"/>
          <p:cNvSpPr>
            <a:spLocks noChangeShapeType="1"/>
          </p:cNvSpPr>
          <p:nvPr/>
        </p:nvSpPr>
        <p:spPr bwMode="auto">
          <a:xfrm>
            <a:off x="5431344" y="5385143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2" name="Line 64"/>
          <p:cNvSpPr>
            <a:spLocks noChangeShapeType="1"/>
          </p:cNvSpPr>
          <p:nvPr/>
        </p:nvSpPr>
        <p:spPr bwMode="auto">
          <a:xfrm>
            <a:off x="5210503" y="5511607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3" name="Line 65"/>
          <p:cNvSpPr>
            <a:spLocks noChangeShapeType="1"/>
          </p:cNvSpPr>
          <p:nvPr/>
        </p:nvSpPr>
        <p:spPr bwMode="auto">
          <a:xfrm>
            <a:off x="4989663" y="5638072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4" name="Line 66"/>
          <p:cNvSpPr>
            <a:spLocks noChangeShapeType="1"/>
          </p:cNvSpPr>
          <p:nvPr/>
        </p:nvSpPr>
        <p:spPr bwMode="auto">
          <a:xfrm>
            <a:off x="4768821" y="576642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5" name="Line 67"/>
          <p:cNvSpPr>
            <a:spLocks noChangeShapeType="1"/>
          </p:cNvSpPr>
          <p:nvPr/>
        </p:nvSpPr>
        <p:spPr bwMode="auto">
          <a:xfrm>
            <a:off x="4547981" y="589288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6" name="Line 68"/>
          <p:cNvSpPr>
            <a:spLocks noChangeShapeType="1"/>
          </p:cNvSpPr>
          <p:nvPr/>
        </p:nvSpPr>
        <p:spPr bwMode="auto">
          <a:xfrm>
            <a:off x="4327140" y="6021240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7" name="Line 69"/>
          <p:cNvSpPr>
            <a:spLocks noChangeShapeType="1"/>
          </p:cNvSpPr>
          <p:nvPr/>
        </p:nvSpPr>
        <p:spPr bwMode="auto">
          <a:xfrm>
            <a:off x="6637474" y="4962337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8" name="Line 70"/>
          <p:cNvSpPr>
            <a:spLocks noChangeShapeType="1"/>
          </p:cNvSpPr>
          <p:nvPr/>
        </p:nvSpPr>
        <p:spPr bwMode="auto">
          <a:xfrm>
            <a:off x="6416634" y="508880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49" name="Line 71"/>
          <p:cNvSpPr>
            <a:spLocks noChangeShapeType="1"/>
          </p:cNvSpPr>
          <p:nvPr/>
        </p:nvSpPr>
        <p:spPr bwMode="auto">
          <a:xfrm>
            <a:off x="6195792" y="5217153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0" name="Line 72"/>
          <p:cNvSpPr>
            <a:spLocks noChangeShapeType="1"/>
          </p:cNvSpPr>
          <p:nvPr/>
        </p:nvSpPr>
        <p:spPr bwMode="auto">
          <a:xfrm>
            <a:off x="5974952" y="534361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1" name="Line 73"/>
          <p:cNvSpPr>
            <a:spLocks noChangeShapeType="1"/>
          </p:cNvSpPr>
          <p:nvPr/>
        </p:nvSpPr>
        <p:spPr bwMode="auto">
          <a:xfrm>
            <a:off x="5754111" y="5471970"/>
            <a:ext cx="324655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2" name="Line 74"/>
          <p:cNvSpPr>
            <a:spLocks noChangeShapeType="1"/>
          </p:cNvSpPr>
          <p:nvPr/>
        </p:nvSpPr>
        <p:spPr bwMode="auto">
          <a:xfrm>
            <a:off x="5533271" y="559843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3" name="Line 75"/>
          <p:cNvSpPr>
            <a:spLocks noChangeShapeType="1"/>
          </p:cNvSpPr>
          <p:nvPr/>
        </p:nvSpPr>
        <p:spPr bwMode="auto">
          <a:xfrm>
            <a:off x="5314317" y="5724898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4" name="Line 76"/>
          <p:cNvSpPr>
            <a:spLocks noChangeShapeType="1"/>
          </p:cNvSpPr>
          <p:nvPr/>
        </p:nvSpPr>
        <p:spPr bwMode="auto">
          <a:xfrm>
            <a:off x="5093476" y="585325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5" name="Line 77"/>
          <p:cNvSpPr>
            <a:spLocks noChangeShapeType="1"/>
          </p:cNvSpPr>
          <p:nvPr/>
        </p:nvSpPr>
        <p:spPr bwMode="auto">
          <a:xfrm>
            <a:off x="4872636" y="597971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6" name="Line 78"/>
          <p:cNvSpPr>
            <a:spLocks noChangeShapeType="1"/>
          </p:cNvSpPr>
          <p:nvPr/>
        </p:nvSpPr>
        <p:spPr bwMode="auto">
          <a:xfrm>
            <a:off x="4651794" y="6108066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7" name="Line 79"/>
          <p:cNvSpPr>
            <a:spLocks noChangeShapeType="1"/>
          </p:cNvSpPr>
          <p:nvPr/>
        </p:nvSpPr>
        <p:spPr bwMode="auto">
          <a:xfrm>
            <a:off x="6960242" y="5049163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8" name="Line 80"/>
          <p:cNvSpPr>
            <a:spLocks noChangeShapeType="1"/>
          </p:cNvSpPr>
          <p:nvPr/>
        </p:nvSpPr>
        <p:spPr bwMode="auto">
          <a:xfrm>
            <a:off x="6739401" y="517562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59" name="Line 81"/>
          <p:cNvSpPr>
            <a:spLocks noChangeShapeType="1"/>
          </p:cNvSpPr>
          <p:nvPr/>
        </p:nvSpPr>
        <p:spPr bwMode="auto">
          <a:xfrm>
            <a:off x="6518560" y="5303979"/>
            <a:ext cx="324655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0" name="Line 82"/>
          <p:cNvSpPr>
            <a:spLocks noChangeShapeType="1"/>
          </p:cNvSpPr>
          <p:nvPr/>
        </p:nvSpPr>
        <p:spPr bwMode="auto">
          <a:xfrm>
            <a:off x="6299607" y="543044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1" name="Line 83"/>
          <p:cNvSpPr>
            <a:spLocks noChangeShapeType="1"/>
          </p:cNvSpPr>
          <p:nvPr/>
        </p:nvSpPr>
        <p:spPr bwMode="auto">
          <a:xfrm>
            <a:off x="6078766" y="5556908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2" name="Line 84"/>
          <p:cNvSpPr>
            <a:spLocks noChangeShapeType="1"/>
          </p:cNvSpPr>
          <p:nvPr/>
        </p:nvSpPr>
        <p:spPr bwMode="auto">
          <a:xfrm>
            <a:off x="5857926" y="568526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3" name="Line 85"/>
          <p:cNvSpPr>
            <a:spLocks noChangeShapeType="1"/>
          </p:cNvSpPr>
          <p:nvPr/>
        </p:nvSpPr>
        <p:spPr bwMode="auto">
          <a:xfrm>
            <a:off x="5637084" y="581172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4" name="Line 86"/>
          <p:cNvSpPr>
            <a:spLocks noChangeShapeType="1"/>
          </p:cNvSpPr>
          <p:nvPr/>
        </p:nvSpPr>
        <p:spPr bwMode="auto">
          <a:xfrm>
            <a:off x="5416244" y="594007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5" name="Line 87"/>
          <p:cNvSpPr>
            <a:spLocks noChangeShapeType="1"/>
          </p:cNvSpPr>
          <p:nvPr/>
        </p:nvSpPr>
        <p:spPr bwMode="auto">
          <a:xfrm>
            <a:off x="5195403" y="6066541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6" name="Line 88"/>
          <p:cNvSpPr>
            <a:spLocks noChangeShapeType="1"/>
          </p:cNvSpPr>
          <p:nvPr/>
        </p:nvSpPr>
        <p:spPr bwMode="auto">
          <a:xfrm>
            <a:off x="4974562" y="6194892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7" name="Line 89"/>
          <p:cNvSpPr>
            <a:spLocks noChangeShapeType="1"/>
          </p:cNvSpPr>
          <p:nvPr/>
        </p:nvSpPr>
        <p:spPr bwMode="auto">
          <a:xfrm>
            <a:off x="7284897" y="513599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8" name="Line 90"/>
          <p:cNvSpPr>
            <a:spLocks noChangeShapeType="1"/>
          </p:cNvSpPr>
          <p:nvPr/>
        </p:nvSpPr>
        <p:spPr bwMode="auto">
          <a:xfrm>
            <a:off x="7064055" y="5262453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69" name="Line 91"/>
          <p:cNvSpPr>
            <a:spLocks noChangeShapeType="1"/>
          </p:cNvSpPr>
          <p:nvPr/>
        </p:nvSpPr>
        <p:spPr bwMode="auto">
          <a:xfrm>
            <a:off x="6843215" y="5388918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0" name="Line 92"/>
          <p:cNvSpPr>
            <a:spLocks noChangeShapeType="1"/>
          </p:cNvSpPr>
          <p:nvPr/>
        </p:nvSpPr>
        <p:spPr bwMode="auto">
          <a:xfrm>
            <a:off x="6622374" y="5517270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1" name="Line 93"/>
          <p:cNvSpPr>
            <a:spLocks noChangeShapeType="1"/>
          </p:cNvSpPr>
          <p:nvPr/>
        </p:nvSpPr>
        <p:spPr bwMode="auto">
          <a:xfrm>
            <a:off x="6401534" y="564373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2" name="Line 94"/>
          <p:cNvSpPr>
            <a:spLocks noChangeShapeType="1"/>
          </p:cNvSpPr>
          <p:nvPr/>
        </p:nvSpPr>
        <p:spPr bwMode="auto">
          <a:xfrm>
            <a:off x="6180692" y="577208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3" name="Line 95"/>
          <p:cNvSpPr>
            <a:spLocks noChangeShapeType="1"/>
          </p:cNvSpPr>
          <p:nvPr/>
        </p:nvSpPr>
        <p:spPr bwMode="auto">
          <a:xfrm>
            <a:off x="5961739" y="589855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4" name="Line 96"/>
          <p:cNvSpPr>
            <a:spLocks noChangeShapeType="1"/>
          </p:cNvSpPr>
          <p:nvPr/>
        </p:nvSpPr>
        <p:spPr bwMode="auto">
          <a:xfrm>
            <a:off x="5740899" y="6026903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5" name="Line 97"/>
          <p:cNvSpPr>
            <a:spLocks noChangeShapeType="1"/>
          </p:cNvSpPr>
          <p:nvPr/>
        </p:nvSpPr>
        <p:spPr bwMode="auto">
          <a:xfrm>
            <a:off x="5520057" y="6153367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6" name="Line 98"/>
          <p:cNvSpPr>
            <a:spLocks noChangeShapeType="1"/>
          </p:cNvSpPr>
          <p:nvPr/>
        </p:nvSpPr>
        <p:spPr bwMode="auto">
          <a:xfrm>
            <a:off x="5299217" y="6281719"/>
            <a:ext cx="324655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7" name="Line 99"/>
          <p:cNvSpPr>
            <a:spLocks noChangeShapeType="1"/>
          </p:cNvSpPr>
          <p:nvPr/>
        </p:nvSpPr>
        <p:spPr bwMode="auto">
          <a:xfrm>
            <a:off x="7607664" y="5222816"/>
            <a:ext cx="324655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8" name="Line 100"/>
          <p:cNvSpPr>
            <a:spLocks noChangeShapeType="1"/>
          </p:cNvSpPr>
          <p:nvPr/>
        </p:nvSpPr>
        <p:spPr bwMode="auto">
          <a:xfrm>
            <a:off x="7388710" y="534928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79" name="Line 101"/>
          <p:cNvSpPr>
            <a:spLocks noChangeShapeType="1"/>
          </p:cNvSpPr>
          <p:nvPr/>
        </p:nvSpPr>
        <p:spPr bwMode="auto">
          <a:xfrm>
            <a:off x="7167870" y="5475745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0" name="Line 102"/>
          <p:cNvSpPr>
            <a:spLocks noChangeShapeType="1"/>
          </p:cNvSpPr>
          <p:nvPr/>
        </p:nvSpPr>
        <p:spPr bwMode="auto">
          <a:xfrm>
            <a:off x="6947029" y="5604097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1" name="Line 103"/>
          <p:cNvSpPr>
            <a:spLocks noChangeShapeType="1"/>
          </p:cNvSpPr>
          <p:nvPr/>
        </p:nvSpPr>
        <p:spPr bwMode="auto">
          <a:xfrm>
            <a:off x="6726188" y="5730560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2" name="Line 104"/>
          <p:cNvSpPr>
            <a:spLocks noChangeShapeType="1"/>
          </p:cNvSpPr>
          <p:nvPr/>
        </p:nvSpPr>
        <p:spPr bwMode="auto">
          <a:xfrm>
            <a:off x="6505347" y="5858912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3" name="Line 105"/>
          <p:cNvSpPr>
            <a:spLocks noChangeShapeType="1"/>
          </p:cNvSpPr>
          <p:nvPr/>
        </p:nvSpPr>
        <p:spPr bwMode="auto">
          <a:xfrm>
            <a:off x="6284507" y="598537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4" name="Line 106"/>
          <p:cNvSpPr>
            <a:spLocks noChangeShapeType="1"/>
          </p:cNvSpPr>
          <p:nvPr/>
        </p:nvSpPr>
        <p:spPr bwMode="auto">
          <a:xfrm>
            <a:off x="6063666" y="6113729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5" name="Line 107"/>
          <p:cNvSpPr>
            <a:spLocks noChangeShapeType="1"/>
          </p:cNvSpPr>
          <p:nvPr/>
        </p:nvSpPr>
        <p:spPr bwMode="auto">
          <a:xfrm>
            <a:off x="5842825" y="6240193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6" name="Line 108"/>
          <p:cNvSpPr>
            <a:spLocks noChangeShapeType="1"/>
          </p:cNvSpPr>
          <p:nvPr/>
        </p:nvSpPr>
        <p:spPr bwMode="auto">
          <a:xfrm>
            <a:off x="5623872" y="6366658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087" name="Line 109"/>
          <p:cNvSpPr>
            <a:spLocks noChangeShapeType="1"/>
          </p:cNvSpPr>
          <p:nvPr/>
        </p:nvSpPr>
        <p:spPr bwMode="auto">
          <a:xfrm>
            <a:off x="7932318" y="530775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48" name="Line 110"/>
          <p:cNvSpPr>
            <a:spLocks noChangeShapeType="1"/>
          </p:cNvSpPr>
          <p:nvPr/>
        </p:nvSpPr>
        <p:spPr bwMode="auto">
          <a:xfrm>
            <a:off x="7711478" y="543610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49" name="Line 111"/>
          <p:cNvSpPr>
            <a:spLocks noChangeShapeType="1"/>
          </p:cNvSpPr>
          <p:nvPr/>
        </p:nvSpPr>
        <p:spPr bwMode="auto">
          <a:xfrm>
            <a:off x="7490637" y="5562571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2" name="Line 112"/>
          <p:cNvSpPr>
            <a:spLocks noChangeShapeType="1"/>
          </p:cNvSpPr>
          <p:nvPr/>
        </p:nvSpPr>
        <p:spPr bwMode="auto">
          <a:xfrm>
            <a:off x="7269797" y="5690923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3" name="Line 113"/>
          <p:cNvSpPr>
            <a:spLocks noChangeShapeType="1"/>
          </p:cNvSpPr>
          <p:nvPr/>
        </p:nvSpPr>
        <p:spPr bwMode="auto">
          <a:xfrm>
            <a:off x="7048955" y="5817387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4" name="Line 114"/>
          <p:cNvSpPr>
            <a:spLocks noChangeShapeType="1"/>
          </p:cNvSpPr>
          <p:nvPr/>
        </p:nvSpPr>
        <p:spPr bwMode="auto">
          <a:xfrm>
            <a:off x="6828115" y="5945739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5" name="Line 115"/>
          <p:cNvSpPr>
            <a:spLocks noChangeShapeType="1"/>
          </p:cNvSpPr>
          <p:nvPr/>
        </p:nvSpPr>
        <p:spPr bwMode="auto">
          <a:xfrm>
            <a:off x="6609162" y="6072204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6" name="Line 116"/>
          <p:cNvSpPr>
            <a:spLocks noChangeShapeType="1"/>
          </p:cNvSpPr>
          <p:nvPr/>
        </p:nvSpPr>
        <p:spPr bwMode="auto">
          <a:xfrm>
            <a:off x="6388320" y="6200556"/>
            <a:ext cx="322767" cy="8493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7" name="Line 117"/>
          <p:cNvSpPr>
            <a:spLocks noChangeShapeType="1"/>
          </p:cNvSpPr>
          <p:nvPr/>
        </p:nvSpPr>
        <p:spPr bwMode="auto">
          <a:xfrm>
            <a:off x="6167480" y="6327019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8" name="Line 118"/>
          <p:cNvSpPr>
            <a:spLocks noChangeShapeType="1"/>
          </p:cNvSpPr>
          <p:nvPr/>
        </p:nvSpPr>
        <p:spPr bwMode="auto">
          <a:xfrm>
            <a:off x="5946639" y="645348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59" name="Line 119"/>
          <p:cNvSpPr>
            <a:spLocks noChangeShapeType="1"/>
          </p:cNvSpPr>
          <p:nvPr/>
        </p:nvSpPr>
        <p:spPr bwMode="auto">
          <a:xfrm>
            <a:off x="8255086" y="5394580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0" name="Line 120"/>
          <p:cNvSpPr>
            <a:spLocks noChangeShapeType="1"/>
          </p:cNvSpPr>
          <p:nvPr/>
        </p:nvSpPr>
        <p:spPr bwMode="auto">
          <a:xfrm>
            <a:off x="8036133" y="5522932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1" name="Line 121"/>
          <p:cNvSpPr>
            <a:spLocks noChangeShapeType="1"/>
          </p:cNvSpPr>
          <p:nvPr/>
        </p:nvSpPr>
        <p:spPr bwMode="auto">
          <a:xfrm>
            <a:off x="7815292" y="5649397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2" name="Line 122"/>
          <p:cNvSpPr>
            <a:spLocks noChangeShapeType="1"/>
          </p:cNvSpPr>
          <p:nvPr/>
        </p:nvSpPr>
        <p:spPr bwMode="auto">
          <a:xfrm>
            <a:off x="7594451" y="5777749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3" name="Line 123"/>
          <p:cNvSpPr>
            <a:spLocks noChangeShapeType="1"/>
          </p:cNvSpPr>
          <p:nvPr/>
        </p:nvSpPr>
        <p:spPr bwMode="auto">
          <a:xfrm>
            <a:off x="7373610" y="5904213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4" name="Line 124"/>
          <p:cNvSpPr>
            <a:spLocks noChangeShapeType="1"/>
          </p:cNvSpPr>
          <p:nvPr/>
        </p:nvSpPr>
        <p:spPr bwMode="auto">
          <a:xfrm>
            <a:off x="7152770" y="6032565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5" name="Line 125"/>
          <p:cNvSpPr>
            <a:spLocks noChangeShapeType="1"/>
          </p:cNvSpPr>
          <p:nvPr/>
        </p:nvSpPr>
        <p:spPr bwMode="auto">
          <a:xfrm>
            <a:off x="6931928" y="6159030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6" name="Line 126"/>
          <p:cNvSpPr>
            <a:spLocks noChangeShapeType="1"/>
          </p:cNvSpPr>
          <p:nvPr/>
        </p:nvSpPr>
        <p:spPr bwMode="auto">
          <a:xfrm>
            <a:off x="6711088" y="6285494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7" name="Line 127"/>
          <p:cNvSpPr>
            <a:spLocks noChangeShapeType="1"/>
          </p:cNvSpPr>
          <p:nvPr/>
        </p:nvSpPr>
        <p:spPr bwMode="auto">
          <a:xfrm>
            <a:off x="6490247" y="6413846"/>
            <a:ext cx="324655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8" name="Line 128"/>
          <p:cNvSpPr>
            <a:spLocks noChangeShapeType="1"/>
          </p:cNvSpPr>
          <p:nvPr/>
        </p:nvSpPr>
        <p:spPr bwMode="auto">
          <a:xfrm>
            <a:off x="6271294" y="6540311"/>
            <a:ext cx="322767" cy="8682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69" name="Freeform 129"/>
          <p:cNvSpPr>
            <a:spLocks/>
          </p:cNvSpPr>
          <p:nvPr/>
        </p:nvSpPr>
        <p:spPr bwMode="auto">
          <a:xfrm flipV="1">
            <a:off x="3473977" y="1315632"/>
            <a:ext cx="4003447" cy="3363575"/>
          </a:xfrm>
          <a:custGeom>
            <a:avLst/>
            <a:gdLst>
              <a:gd name="T0" fmla="*/ 12465 w 12465"/>
              <a:gd name="T1" fmla="*/ 0 h 10478"/>
              <a:gd name="T2" fmla="*/ 7146 w 12465"/>
              <a:gd name="T3" fmla="*/ 10478 h 10478"/>
              <a:gd name="T4" fmla="*/ 0 w 12465"/>
              <a:gd name="T5" fmla="*/ 2179 h 10478"/>
              <a:gd name="T6" fmla="*/ 12465 w 12465"/>
              <a:gd name="T7" fmla="*/ 0 h 10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5" h="10478">
                <a:moveTo>
                  <a:pt x="12465" y="0"/>
                </a:moveTo>
                <a:lnTo>
                  <a:pt x="7146" y="10478"/>
                </a:lnTo>
                <a:lnTo>
                  <a:pt x="0" y="2179"/>
                </a:lnTo>
                <a:lnTo>
                  <a:pt x="12465" y="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70" name="Line 130"/>
          <p:cNvSpPr>
            <a:spLocks noChangeShapeType="1"/>
          </p:cNvSpPr>
          <p:nvPr/>
        </p:nvSpPr>
        <p:spPr bwMode="auto">
          <a:xfrm flipH="1" flipV="1">
            <a:off x="5699373" y="3363600"/>
            <a:ext cx="1143842" cy="585134"/>
          </a:xfrm>
          <a:prstGeom prst="line">
            <a:avLst/>
          </a:pr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71" name="Line 131"/>
          <p:cNvSpPr>
            <a:spLocks noChangeShapeType="1"/>
          </p:cNvSpPr>
          <p:nvPr/>
        </p:nvSpPr>
        <p:spPr bwMode="auto">
          <a:xfrm flipH="1" flipV="1">
            <a:off x="3356950" y="2159357"/>
            <a:ext cx="2342422" cy="1204243"/>
          </a:xfrm>
          <a:prstGeom prst="line">
            <a:avLst/>
          </a:pr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72" name="Line 132"/>
          <p:cNvSpPr>
            <a:spLocks noChangeShapeType="1"/>
          </p:cNvSpPr>
          <p:nvPr/>
        </p:nvSpPr>
        <p:spPr bwMode="auto">
          <a:xfrm>
            <a:off x="6843215" y="3948734"/>
            <a:ext cx="0" cy="61910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3" name="Line 133"/>
          <p:cNvSpPr>
            <a:spLocks noChangeShapeType="1"/>
          </p:cNvSpPr>
          <p:nvPr/>
        </p:nvSpPr>
        <p:spPr bwMode="auto">
          <a:xfrm>
            <a:off x="6843215" y="4567843"/>
            <a:ext cx="0" cy="8210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4" name="Line 134"/>
          <p:cNvSpPr>
            <a:spLocks noChangeShapeType="1"/>
          </p:cNvSpPr>
          <p:nvPr/>
        </p:nvSpPr>
        <p:spPr bwMode="auto">
          <a:xfrm>
            <a:off x="3356950" y="2159357"/>
            <a:ext cx="0" cy="360140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5" name="Line 135"/>
          <p:cNvSpPr>
            <a:spLocks noChangeShapeType="1"/>
          </p:cNvSpPr>
          <p:nvPr/>
        </p:nvSpPr>
        <p:spPr bwMode="auto">
          <a:xfrm>
            <a:off x="5769211" y="1315632"/>
            <a:ext cx="0" cy="306534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6" name="Line 136"/>
          <p:cNvSpPr>
            <a:spLocks noChangeShapeType="1"/>
          </p:cNvSpPr>
          <p:nvPr/>
        </p:nvSpPr>
        <p:spPr bwMode="auto">
          <a:xfrm>
            <a:off x="5769211" y="4380978"/>
            <a:ext cx="0" cy="534171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7" name="Line 137"/>
          <p:cNvSpPr>
            <a:spLocks noChangeShapeType="1"/>
          </p:cNvSpPr>
          <p:nvPr/>
        </p:nvSpPr>
        <p:spPr bwMode="auto">
          <a:xfrm>
            <a:off x="3473977" y="3978934"/>
            <a:ext cx="0" cy="144018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078" name="Line 138"/>
          <p:cNvSpPr>
            <a:spLocks noChangeShapeType="1"/>
          </p:cNvSpPr>
          <p:nvPr/>
        </p:nvSpPr>
        <p:spPr bwMode="auto">
          <a:xfrm>
            <a:off x="7477425" y="4679208"/>
            <a:ext cx="0" cy="144018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159" name="Rectangle 86"/>
          <p:cNvSpPr>
            <a:spLocks noChangeArrowheads="1"/>
          </p:cNvSpPr>
          <p:nvPr/>
        </p:nvSpPr>
        <p:spPr bwMode="auto">
          <a:xfrm>
            <a:off x="5850657" y="1113576"/>
            <a:ext cx="142948" cy="2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87"/>
          <p:cNvSpPr>
            <a:spLocks noChangeArrowheads="1"/>
          </p:cNvSpPr>
          <p:nvPr/>
        </p:nvSpPr>
        <p:spPr bwMode="auto">
          <a:xfrm>
            <a:off x="3363950" y="3701865"/>
            <a:ext cx="154384" cy="2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88"/>
          <p:cNvSpPr>
            <a:spLocks noChangeArrowheads="1"/>
          </p:cNvSpPr>
          <p:nvPr/>
        </p:nvSpPr>
        <p:spPr bwMode="auto">
          <a:xfrm>
            <a:off x="6899316" y="3850853"/>
            <a:ext cx="237890" cy="2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89"/>
          <p:cNvSpPr>
            <a:spLocks noChangeArrowheads="1"/>
          </p:cNvSpPr>
          <p:nvPr/>
        </p:nvSpPr>
        <p:spPr bwMode="auto">
          <a:xfrm>
            <a:off x="3127221" y="1962651"/>
            <a:ext cx="165819" cy="2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Text Box 12"/>
          <p:cNvSpPr txBox="1">
            <a:spLocks noChangeArrowheads="1"/>
          </p:cNvSpPr>
          <p:nvPr/>
        </p:nvSpPr>
        <p:spPr bwMode="auto">
          <a:xfrm>
            <a:off x="7464062" y="4401752"/>
            <a:ext cx="627172" cy="36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</a:t>
            </a:r>
            <a:endParaRPr lang="de-DE" sz="1400" baseline="30000" dirty="0"/>
          </a:p>
        </p:txBody>
      </p:sp>
      <p:cxnSp>
        <p:nvCxnSpPr>
          <p:cNvPr id="170" name="Gerade Verbindung mit Pfeil 169"/>
          <p:cNvCxnSpPr>
            <a:stCxn id="33" idx="0"/>
          </p:cNvCxnSpPr>
          <p:nvPr/>
        </p:nvCxnSpPr>
        <p:spPr>
          <a:xfrm>
            <a:off x="8579741" y="5481407"/>
            <a:ext cx="481966" cy="128898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171" name="Textfeld 170"/>
          <p:cNvSpPr txBox="1"/>
          <p:nvPr/>
        </p:nvSpPr>
        <p:spPr>
          <a:xfrm>
            <a:off x="8722058" y="5195285"/>
            <a:ext cx="426618" cy="3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cxnSp>
        <p:nvCxnSpPr>
          <p:cNvPr id="174" name="Gerade Verbindung mit Pfeil 173"/>
          <p:cNvCxnSpPr/>
          <p:nvPr/>
        </p:nvCxnSpPr>
        <p:spPr>
          <a:xfrm flipH="1">
            <a:off x="2297105" y="5676147"/>
            <a:ext cx="731033" cy="424876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175" name="Textfeld 174"/>
          <p:cNvSpPr txBox="1"/>
          <p:nvPr/>
        </p:nvSpPr>
        <p:spPr>
          <a:xfrm>
            <a:off x="2101716" y="5772086"/>
            <a:ext cx="818061" cy="3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83" name="Line 92"/>
          <p:cNvSpPr>
            <a:spLocks noChangeShapeType="1"/>
          </p:cNvSpPr>
          <p:nvPr/>
        </p:nvSpPr>
        <p:spPr bwMode="auto">
          <a:xfrm>
            <a:off x="5017975" y="2643613"/>
            <a:ext cx="0" cy="1884594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4" name="Textfeld 183"/>
          <p:cNvSpPr txBox="1"/>
          <p:nvPr/>
        </p:nvSpPr>
        <p:spPr>
          <a:xfrm>
            <a:off x="5025648" y="2516622"/>
            <a:ext cx="326262" cy="3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94" name="Text Box 12"/>
          <p:cNvSpPr txBox="1">
            <a:spLocks noChangeArrowheads="1"/>
          </p:cNvSpPr>
          <p:nvPr/>
        </p:nvSpPr>
        <p:spPr bwMode="auto">
          <a:xfrm>
            <a:off x="6798685" y="5316541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3162814" y="57581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98" name="Freihandform 197"/>
          <p:cNvSpPr/>
          <p:nvPr/>
        </p:nvSpPr>
        <p:spPr>
          <a:xfrm>
            <a:off x="3462550" y="4924499"/>
            <a:ext cx="4022094" cy="1200548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  <a:gd name="connsiteX0" fmla="*/ 0 w 4918062"/>
              <a:gd name="connsiteY0" fmla="*/ 707477 h 1854972"/>
              <a:gd name="connsiteX1" fmla="*/ 2556365 w 4918062"/>
              <a:gd name="connsiteY1" fmla="*/ 1854972 h 1854972"/>
              <a:gd name="connsiteX2" fmla="*/ 4918062 w 4918062"/>
              <a:gd name="connsiteY2" fmla="*/ 0 h 1854972"/>
              <a:gd name="connsiteX3" fmla="*/ 0 w 4918062"/>
              <a:gd name="connsiteY3" fmla="*/ 707477 h 1854972"/>
              <a:gd name="connsiteX0" fmla="*/ 0 w 2556365"/>
              <a:gd name="connsiteY0" fmla="*/ 492324 h 1639819"/>
              <a:gd name="connsiteX1" fmla="*/ 2556365 w 2556365"/>
              <a:gd name="connsiteY1" fmla="*/ 1639819 h 1639819"/>
              <a:gd name="connsiteX2" fmla="*/ 2313815 w 2556365"/>
              <a:gd name="connsiteY2" fmla="*/ 0 h 1639819"/>
              <a:gd name="connsiteX3" fmla="*/ 0 w 2556365"/>
              <a:gd name="connsiteY3" fmla="*/ 492324 h 1639819"/>
              <a:gd name="connsiteX0" fmla="*/ 0 w 4022094"/>
              <a:gd name="connsiteY0" fmla="*/ 492324 h 1200548"/>
              <a:gd name="connsiteX1" fmla="*/ 4022094 w 4022094"/>
              <a:gd name="connsiteY1" fmla="*/ 1200548 h 1200548"/>
              <a:gd name="connsiteX2" fmla="*/ 2313815 w 4022094"/>
              <a:gd name="connsiteY2" fmla="*/ 0 h 1200548"/>
              <a:gd name="connsiteX3" fmla="*/ 0 w 4022094"/>
              <a:gd name="connsiteY3" fmla="*/ 492324 h 12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2094" h="1200548">
                <a:moveTo>
                  <a:pt x="0" y="492324"/>
                </a:moveTo>
                <a:lnTo>
                  <a:pt x="4022094" y="1200548"/>
                </a:lnTo>
                <a:lnTo>
                  <a:pt x="2313815" y="0"/>
                </a:lnTo>
                <a:lnTo>
                  <a:pt x="0" y="4923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7423898" y="6041530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</a:t>
            </a:r>
            <a:endParaRPr lang="de-DE" sz="1400" baseline="30000" dirty="0"/>
          </a:p>
        </p:txBody>
      </p:sp>
      <p:sp>
        <p:nvSpPr>
          <p:cNvPr id="200" name="Text Box 12"/>
          <p:cNvSpPr txBox="1">
            <a:spLocks noChangeArrowheads="1"/>
          </p:cNvSpPr>
          <p:nvPr/>
        </p:nvSpPr>
        <p:spPr bwMode="auto">
          <a:xfrm>
            <a:off x="5712837" y="46194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201" name="Text Box 12"/>
          <p:cNvSpPr txBox="1">
            <a:spLocks noChangeArrowheads="1"/>
          </p:cNvSpPr>
          <p:nvPr/>
        </p:nvSpPr>
        <p:spPr bwMode="auto">
          <a:xfrm>
            <a:off x="3200431" y="515598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5733069" y="4890590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3" name="Oval 9"/>
          <p:cNvSpPr>
            <a:spLocks noChangeArrowheads="1"/>
          </p:cNvSpPr>
          <p:nvPr/>
        </p:nvSpPr>
        <p:spPr bwMode="auto">
          <a:xfrm>
            <a:off x="3444234" y="53835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4" name="Oval 9"/>
          <p:cNvSpPr>
            <a:spLocks noChangeArrowheads="1"/>
          </p:cNvSpPr>
          <p:nvPr/>
        </p:nvSpPr>
        <p:spPr bwMode="auto">
          <a:xfrm>
            <a:off x="7439490" y="6087804"/>
            <a:ext cx="68795" cy="6879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2092" name="Gerade Verbindung 2091"/>
          <p:cNvCxnSpPr>
            <a:stCxn id="53" idx="0"/>
            <a:endCxn id="1059" idx="1"/>
          </p:cNvCxnSpPr>
          <p:nvPr/>
        </p:nvCxnSpPr>
        <p:spPr>
          <a:xfrm flipV="1">
            <a:off x="3356950" y="5388918"/>
            <a:ext cx="3486265" cy="371843"/>
          </a:xfrm>
          <a:prstGeom prst="line">
            <a:avLst/>
          </a:pr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6" name="Gerade Verbindung 175"/>
          <p:cNvCxnSpPr>
            <a:stCxn id="2074" idx="1"/>
            <a:endCxn id="1059" idx="1"/>
          </p:cNvCxnSpPr>
          <p:nvPr/>
        </p:nvCxnSpPr>
        <p:spPr>
          <a:xfrm flipV="1">
            <a:off x="3356951" y="5388918"/>
            <a:ext cx="3486264" cy="371843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7" name="Textfeld 176"/>
          <p:cNvSpPr txBox="1"/>
          <p:nvPr/>
        </p:nvSpPr>
        <p:spPr>
          <a:xfrm>
            <a:off x="5483883" y="5505945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81" name="Text Box 12"/>
          <p:cNvSpPr txBox="1">
            <a:spLocks noChangeArrowheads="1"/>
          </p:cNvSpPr>
          <p:nvPr/>
        </p:nvSpPr>
        <p:spPr bwMode="auto">
          <a:xfrm>
            <a:off x="6315792" y="542844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2" name="Text Box 12"/>
          <p:cNvSpPr txBox="1">
            <a:spLocks noChangeArrowheads="1"/>
          </p:cNvSpPr>
          <p:nvPr/>
        </p:nvSpPr>
        <p:spPr bwMode="auto">
          <a:xfrm>
            <a:off x="4561395" y="559579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5" name="Line 91"/>
          <p:cNvSpPr>
            <a:spLocks noChangeShapeType="1"/>
          </p:cNvSpPr>
          <p:nvPr/>
        </p:nvSpPr>
        <p:spPr bwMode="auto">
          <a:xfrm>
            <a:off x="4676215" y="4188618"/>
            <a:ext cx="0" cy="144976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6" name="Line 91"/>
          <p:cNvSpPr>
            <a:spLocks noChangeShapeType="1"/>
          </p:cNvSpPr>
          <p:nvPr/>
        </p:nvSpPr>
        <p:spPr bwMode="auto">
          <a:xfrm>
            <a:off x="6486509" y="2733869"/>
            <a:ext cx="0" cy="269686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7" name="Text Box 12"/>
          <p:cNvSpPr txBox="1">
            <a:spLocks noChangeArrowheads="1"/>
          </p:cNvSpPr>
          <p:nvPr/>
        </p:nvSpPr>
        <p:spPr bwMode="auto">
          <a:xfrm>
            <a:off x="6524535" y="242813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88" name="Text Box 12"/>
          <p:cNvSpPr txBox="1">
            <a:spLocks noChangeArrowheads="1"/>
          </p:cNvSpPr>
          <p:nvPr/>
        </p:nvSpPr>
        <p:spPr bwMode="auto">
          <a:xfrm>
            <a:off x="4423340" y="391830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90" name="Oval 9"/>
          <p:cNvSpPr>
            <a:spLocks noChangeArrowheads="1"/>
          </p:cNvSpPr>
          <p:nvPr/>
        </p:nvSpPr>
        <p:spPr bwMode="auto">
          <a:xfrm>
            <a:off x="6449311" y="538972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1" name="Oval 9"/>
          <p:cNvSpPr>
            <a:spLocks noChangeArrowheads="1"/>
          </p:cNvSpPr>
          <p:nvPr/>
        </p:nvSpPr>
        <p:spPr bwMode="auto">
          <a:xfrm>
            <a:off x="4638851" y="5592943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7" name="Oval 9"/>
          <p:cNvSpPr>
            <a:spLocks noChangeArrowheads="1"/>
          </p:cNvSpPr>
          <p:nvPr/>
        </p:nvSpPr>
        <p:spPr bwMode="auto">
          <a:xfrm>
            <a:off x="3321827" y="5734866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6" name="Oval 9"/>
          <p:cNvSpPr>
            <a:spLocks noChangeArrowheads="1"/>
          </p:cNvSpPr>
          <p:nvPr/>
        </p:nvSpPr>
        <p:spPr bwMode="auto">
          <a:xfrm>
            <a:off x="6809143" y="535046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207" name="Gerade Verbindung 206"/>
          <p:cNvCxnSpPr/>
          <p:nvPr/>
        </p:nvCxnSpPr>
        <p:spPr>
          <a:xfrm flipV="1">
            <a:off x="4667250" y="2695576"/>
            <a:ext cx="1819275" cy="1497805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8" name="Text Box 12"/>
          <p:cNvSpPr txBox="1">
            <a:spLocks noChangeArrowheads="1"/>
          </p:cNvSpPr>
          <p:nvPr/>
        </p:nvSpPr>
        <p:spPr bwMode="auto">
          <a:xfrm>
            <a:off x="5504853" y="303363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6600"/>
                </a:solidFill>
              </a:rPr>
              <a:t>D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1113576"/>
            <a:ext cx="463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die Punkte 1 und 2 im Parallelriss um d zu erhalten.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0" y="1962651"/>
            <a:ext cx="3032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B050"/>
                </a:solidFill>
              </a:rPr>
              <a:t>d</a:t>
            </a:r>
            <a:r>
              <a:rPr lang="de-AT" dirty="0" smtClean="0"/>
              <a:t> liegt mit PQ in der </a:t>
            </a:r>
            <a:r>
              <a:rPr lang="de-AT" dirty="0" smtClean="0">
                <a:solidFill>
                  <a:srgbClr val="00B050"/>
                </a:solidFill>
              </a:rPr>
              <a:t>projizierenden Ebene </a:t>
            </a:r>
            <a:r>
              <a:rPr lang="de-AT" dirty="0" smtClean="0"/>
              <a:t>und schneidet daher PQ in einem Punkt </a:t>
            </a:r>
            <a:r>
              <a:rPr lang="de-AT" dirty="0" smtClean="0">
                <a:solidFill>
                  <a:srgbClr val="FF6600"/>
                </a:solidFill>
              </a:rPr>
              <a:t>D</a:t>
            </a:r>
            <a:r>
              <a:rPr lang="de-AT" dirty="0" smtClean="0"/>
              <a:t>. </a:t>
            </a:r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0" y="3363600"/>
            <a:ext cx="3210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 ist der Durchstoßpunkt von PQ mit ABC.</a:t>
            </a:r>
            <a:endParaRPr lang="de-AT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4193381"/>
            <a:ext cx="332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Führe die Sichtbarkeit richtig aus.</a:t>
            </a:r>
            <a:endParaRPr lang="de-AT" dirty="0"/>
          </a:p>
        </p:txBody>
      </p:sp>
      <p:sp>
        <p:nvSpPr>
          <p:cNvPr id="189" name="Freeform 129"/>
          <p:cNvSpPr>
            <a:spLocks/>
          </p:cNvSpPr>
          <p:nvPr/>
        </p:nvSpPr>
        <p:spPr bwMode="auto">
          <a:xfrm flipV="1">
            <a:off x="3472468" y="1314124"/>
            <a:ext cx="4003447" cy="3363575"/>
          </a:xfrm>
          <a:custGeom>
            <a:avLst/>
            <a:gdLst>
              <a:gd name="T0" fmla="*/ 12465 w 12465"/>
              <a:gd name="T1" fmla="*/ 0 h 10478"/>
              <a:gd name="T2" fmla="*/ 7146 w 12465"/>
              <a:gd name="T3" fmla="*/ 10478 h 10478"/>
              <a:gd name="T4" fmla="*/ 0 w 12465"/>
              <a:gd name="T5" fmla="*/ 2179 h 10478"/>
              <a:gd name="T6" fmla="*/ 12465 w 12465"/>
              <a:gd name="T7" fmla="*/ 0 h 10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65" h="10478">
                <a:moveTo>
                  <a:pt x="12465" y="0"/>
                </a:moveTo>
                <a:lnTo>
                  <a:pt x="7146" y="10478"/>
                </a:lnTo>
                <a:lnTo>
                  <a:pt x="0" y="2179"/>
                </a:lnTo>
                <a:lnTo>
                  <a:pt x="12465" y="0"/>
                </a:lnTo>
              </a:path>
            </a:pathLst>
          </a:custGeom>
          <a:noFill/>
          <a:ln w="2540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6" name="Oval 9"/>
          <p:cNvSpPr>
            <a:spLocks noChangeArrowheads="1"/>
          </p:cNvSpPr>
          <p:nvPr/>
        </p:nvSpPr>
        <p:spPr bwMode="auto">
          <a:xfrm>
            <a:off x="7442188" y="4641140"/>
            <a:ext cx="81797" cy="8179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7" name="Oval 9"/>
          <p:cNvSpPr>
            <a:spLocks noChangeArrowheads="1"/>
          </p:cNvSpPr>
          <p:nvPr/>
        </p:nvSpPr>
        <p:spPr bwMode="auto">
          <a:xfrm>
            <a:off x="5730016" y="1264979"/>
            <a:ext cx="81797" cy="8179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3" name="Oval 9"/>
          <p:cNvSpPr>
            <a:spLocks noChangeArrowheads="1"/>
          </p:cNvSpPr>
          <p:nvPr/>
        </p:nvSpPr>
        <p:spPr bwMode="auto">
          <a:xfrm>
            <a:off x="6450726" y="266391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92" name="Oval 9"/>
          <p:cNvSpPr>
            <a:spLocks noChangeArrowheads="1"/>
          </p:cNvSpPr>
          <p:nvPr/>
        </p:nvSpPr>
        <p:spPr bwMode="auto">
          <a:xfrm>
            <a:off x="4636672" y="4153941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8" name="Oval 9"/>
          <p:cNvSpPr>
            <a:spLocks noChangeArrowheads="1"/>
          </p:cNvSpPr>
          <p:nvPr/>
        </p:nvSpPr>
        <p:spPr bwMode="auto">
          <a:xfrm>
            <a:off x="3439007" y="3944380"/>
            <a:ext cx="81797" cy="8179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6" name="Gerade Verbindung 5"/>
          <p:cNvCxnSpPr>
            <a:stCxn id="2071" idx="1"/>
          </p:cNvCxnSpPr>
          <p:nvPr/>
        </p:nvCxnSpPr>
        <p:spPr>
          <a:xfrm>
            <a:off x="3356950" y="2159357"/>
            <a:ext cx="2319950" cy="1202968"/>
          </a:xfrm>
          <a:prstGeom prst="line">
            <a:avLst/>
          </a:prstGeom>
          <a:noFill/>
          <a:ln w="25400">
            <a:solidFill>
              <a:srgbClr val="01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cxnSp>
      <p:sp>
        <p:nvSpPr>
          <p:cNvPr id="164" name="Oval 9"/>
          <p:cNvSpPr>
            <a:spLocks noChangeArrowheads="1"/>
          </p:cNvSpPr>
          <p:nvPr/>
        </p:nvSpPr>
        <p:spPr bwMode="auto">
          <a:xfrm>
            <a:off x="3316894" y="2117298"/>
            <a:ext cx="81797" cy="8179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3" name="Oval 9"/>
          <p:cNvSpPr>
            <a:spLocks noChangeArrowheads="1"/>
          </p:cNvSpPr>
          <p:nvPr/>
        </p:nvSpPr>
        <p:spPr bwMode="auto">
          <a:xfrm>
            <a:off x="6807353" y="3911665"/>
            <a:ext cx="81797" cy="8179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09" name="Oval 9"/>
          <p:cNvSpPr>
            <a:spLocks noChangeArrowheads="1"/>
          </p:cNvSpPr>
          <p:nvPr/>
        </p:nvSpPr>
        <p:spPr bwMode="auto">
          <a:xfrm>
            <a:off x="5643966" y="3327600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12" name="Textfeld 211"/>
          <p:cNvSpPr txBox="1"/>
          <p:nvPr/>
        </p:nvSpPr>
        <p:spPr>
          <a:xfrm>
            <a:off x="5755512" y="2887331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5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1" grpId="0" animBg="1"/>
      <p:bldP spid="2070" grpId="0" animBg="1"/>
      <p:bldP spid="189" grpId="0" animBg="1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andra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Helgrid_und_Veritas_hz</Template>
  <TotalTime>0</TotalTime>
  <Words>496</Words>
  <Application>Microsoft Office PowerPoint</Application>
  <PresentationFormat>Bildschirmpräsentation (4:3)</PresentationFormat>
  <Paragraphs>98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Helgrid_und_Veritas_hz</vt:lpstr>
      <vt:lpstr>Veritas Example</vt:lpstr>
      <vt:lpstr>Veritas_gruen_Master</vt:lpstr>
      <vt:lpstr>Helgrid_Master</vt:lpstr>
      <vt:lpstr>Sandra_Master</vt:lpstr>
      <vt:lpstr>Beispiel A: Schnitt Gerade - Ebene</vt:lpstr>
      <vt:lpstr>Beispiel A: Schnitt Gerade - Ebene</vt:lpstr>
      <vt:lpstr>Beispiel A: Schnitt Gerade - Ebene</vt:lpstr>
      <vt:lpstr>Beispiel A: Schnitt Gerade - Ebene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Schnitt einer Geraden mit einer Ebene in Solid Edge</dc:title>
  <dc:creator>1 Helgrid</dc:creator>
  <cp:lastModifiedBy>1 Helgrid</cp:lastModifiedBy>
  <cp:revision>49</cp:revision>
  <dcterms:created xsi:type="dcterms:W3CDTF">2013-10-27T18:01:04Z</dcterms:created>
  <dcterms:modified xsi:type="dcterms:W3CDTF">2016-03-06T17:47:25Z</dcterms:modified>
</cp:coreProperties>
</file>